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1" r:id="rId2"/>
    <p:sldId id="52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A20000"/>
    <a:srgbClr val="CC6600"/>
    <a:srgbClr val="800000"/>
    <a:srgbClr val="FFFFFF"/>
    <a:srgbClr val="FFFF00"/>
    <a:srgbClr val="FF3399"/>
    <a:srgbClr val="FF66CC"/>
    <a:srgbClr val="CCE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2024/7/16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新紙幣使用できませんマーク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DA1822E-6F6B-B1AF-8EEA-C731D6B6888B}"/>
              </a:ext>
            </a:extLst>
          </p:cNvPr>
          <p:cNvGrpSpPr/>
          <p:nvPr/>
        </p:nvGrpSpPr>
        <p:grpSpPr>
          <a:xfrm>
            <a:off x="701351" y="874934"/>
            <a:ext cx="2646879" cy="2646879"/>
            <a:chOff x="5433980" y="2906600"/>
            <a:chExt cx="3234549" cy="3234549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7C76B321-D585-9A20-337E-B0021E5F0013}"/>
                </a:ext>
              </a:extLst>
            </p:cNvPr>
            <p:cNvSpPr/>
            <p:nvPr/>
          </p:nvSpPr>
          <p:spPr bwMode="auto">
            <a:xfrm>
              <a:off x="5478780" y="2933701"/>
              <a:ext cx="3154680" cy="3162300"/>
            </a:xfrm>
            <a:prstGeom prst="roundRect">
              <a:avLst>
                <a:gd name="adj" fmla="val 724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923525A-1138-B658-F6CE-26D22E0A91F0}"/>
                </a:ext>
              </a:extLst>
            </p:cNvPr>
            <p:cNvGrpSpPr/>
            <p:nvPr/>
          </p:nvGrpSpPr>
          <p:grpSpPr>
            <a:xfrm>
              <a:off x="5433980" y="2906600"/>
              <a:ext cx="3234549" cy="3234549"/>
              <a:chOff x="5433980" y="2906600"/>
              <a:chExt cx="3234549" cy="3234549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61CF241-269A-D15D-2305-F0C6A03033FB}"/>
                  </a:ext>
                </a:extLst>
              </p:cNvPr>
              <p:cNvGrpSpPr/>
              <p:nvPr/>
            </p:nvGrpSpPr>
            <p:grpSpPr>
              <a:xfrm>
                <a:off x="5668695" y="3214523"/>
                <a:ext cx="2174622" cy="1021569"/>
                <a:chOff x="617995" y="888611"/>
                <a:chExt cx="3330325" cy="1564481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D13D5B16-E654-6764-39F0-4C6310154397}"/>
                    </a:ext>
                  </a:extLst>
                </p:cNvPr>
                <p:cNvGrpSpPr/>
                <p:nvPr/>
              </p:nvGrpSpPr>
              <p:grpSpPr>
                <a:xfrm>
                  <a:off x="617995" y="888611"/>
                  <a:ext cx="3330325" cy="1564481"/>
                  <a:chOff x="617995" y="888611"/>
                  <a:chExt cx="3330325" cy="1564481"/>
                </a:xfrm>
              </p:grpSpPr>
              <p:sp>
                <p:nvSpPr>
                  <p:cNvPr id="46" name="正方形/長方形 45">
                    <a:extLst>
                      <a:ext uri="{FF2B5EF4-FFF2-40B4-BE49-F238E27FC236}">
                        <a16:creationId xmlns:a16="http://schemas.microsoft.com/office/drawing/2014/main" id="{C85B86ED-8005-9348-4ACC-BDDDD5D396CE}"/>
                      </a:ext>
                    </a:extLst>
                  </p:cNvPr>
                  <p:cNvSpPr/>
                  <p:nvPr/>
                </p:nvSpPr>
                <p:spPr>
                  <a:xfrm>
                    <a:off x="617995" y="888611"/>
                    <a:ext cx="3330325" cy="1564481"/>
                  </a:xfrm>
                  <a:prstGeom prst="rect">
                    <a:avLst/>
                  </a:prstGeom>
                  <a:solidFill>
                    <a:srgbClr val="FAE3C1"/>
                  </a:solidFill>
                  <a:ln>
                    <a:solidFill>
                      <a:srgbClr val="FF99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7" name="四角形: 角を丸くする 46">
                    <a:extLst>
                      <a:ext uri="{FF2B5EF4-FFF2-40B4-BE49-F238E27FC236}">
                        <a16:creationId xmlns:a16="http://schemas.microsoft.com/office/drawing/2014/main" id="{CC54BD72-34DE-AE10-F81F-A6B56259254B}"/>
                      </a:ext>
                    </a:extLst>
                  </p:cNvPr>
                  <p:cNvSpPr/>
                  <p:nvPr/>
                </p:nvSpPr>
                <p:spPr>
                  <a:xfrm>
                    <a:off x="753424" y="1024703"/>
                    <a:ext cx="3059466" cy="1292297"/>
                  </a:xfrm>
                  <a:prstGeom prst="roundRect">
                    <a:avLst>
                      <a:gd name="adj" fmla="val 10126"/>
                    </a:avLst>
                  </a:prstGeom>
                  <a:solidFill>
                    <a:srgbClr val="CC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47D2089F-2351-6218-06E2-A62C60D6D2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3901" y="967325"/>
                    <a:ext cx="800461" cy="256430"/>
                  </a:xfrm>
                  <a:custGeom>
                    <a:avLst/>
                    <a:gdLst>
                      <a:gd name="connsiteX0" fmla="*/ 44998 w 647177"/>
                      <a:gd name="connsiteY0" fmla="*/ 113523 h 207325"/>
                      <a:gd name="connsiteX1" fmla="*/ 44998 w 647177"/>
                      <a:gd name="connsiteY1" fmla="*/ 122909 h 207325"/>
                      <a:gd name="connsiteX2" fmla="*/ 67082 w 647177"/>
                      <a:gd name="connsiteY2" fmla="*/ 122909 h 207325"/>
                      <a:gd name="connsiteX3" fmla="*/ 67082 w 647177"/>
                      <a:gd name="connsiteY3" fmla="*/ 135816 h 207325"/>
                      <a:gd name="connsiteX4" fmla="*/ 163447 w 647177"/>
                      <a:gd name="connsiteY4" fmla="*/ 128231 h 207325"/>
                      <a:gd name="connsiteX5" fmla="*/ 157797 w 647177"/>
                      <a:gd name="connsiteY5" fmla="*/ 128231 h 207325"/>
                      <a:gd name="connsiteX6" fmla="*/ 157797 w 647177"/>
                      <a:gd name="connsiteY6" fmla="*/ 113523 h 207325"/>
                      <a:gd name="connsiteX7" fmla="*/ 230 w 647177"/>
                      <a:gd name="connsiteY7" fmla="*/ 87023 h 207325"/>
                      <a:gd name="connsiteX8" fmla="*/ 44998 w 647177"/>
                      <a:gd name="connsiteY8" fmla="*/ 87023 h 207325"/>
                      <a:gd name="connsiteX9" fmla="*/ 44998 w 647177"/>
                      <a:gd name="connsiteY9" fmla="*/ 87023 h 207325"/>
                      <a:gd name="connsiteX10" fmla="*/ 157797 w 647177"/>
                      <a:gd name="connsiteY10" fmla="*/ 87023 h 207325"/>
                      <a:gd name="connsiteX11" fmla="*/ 157797 w 647177"/>
                      <a:gd name="connsiteY11" fmla="*/ 87023 h 207325"/>
                      <a:gd name="connsiteX12" fmla="*/ 202565 w 647177"/>
                      <a:gd name="connsiteY12" fmla="*/ 87023 h 207325"/>
                      <a:gd name="connsiteX13" fmla="*/ 202565 w 647177"/>
                      <a:gd name="connsiteY13" fmla="*/ 128231 h 207325"/>
                      <a:gd name="connsiteX14" fmla="*/ 180950 w 647177"/>
                      <a:gd name="connsiteY14" fmla="*/ 128231 h 207325"/>
                      <a:gd name="connsiteX15" fmla="*/ 182922 w 647177"/>
                      <a:gd name="connsiteY15" fmla="*/ 153280 h 207325"/>
                      <a:gd name="connsiteX16" fmla="*/ 67082 w 647177"/>
                      <a:gd name="connsiteY16" fmla="*/ 162398 h 207325"/>
                      <a:gd name="connsiteX17" fmla="*/ 67082 w 647177"/>
                      <a:gd name="connsiteY17" fmla="*/ 180825 h 207325"/>
                      <a:gd name="connsiteX18" fmla="*/ 142048 w 647177"/>
                      <a:gd name="connsiteY18" fmla="*/ 180825 h 207325"/>
                      <a:gd name="connsiteX19" fmla="*/ 142048 w 647177"/>
                      <a:gd name="connsiteY19" fmla="*/ 165729 h 207325"/>
                      <a:gd name="connsiteX20" fmla="*/ 186815 w 647177"/>
                      <a:gd name="connsiteY20" fmla="*/ 165729 h 207325"/>
                      <a:gd name="connsiteX21" fmla="*/ 186815 w 647177"/>
                      <a:gd name="connsiteY21" fmla="*/ 206937 h 207325"/>
                      <a:gd name="connsiteX22" fmla="*/ 182110 w 647177"/>
                      <a:gd name="connsiteY22" fmla="*/ 206937 h 207325"/>
                      <a:gd name="connsiteX23" fmla="*/ 182110 w 647177"/>
                      <a:gd name="connsiteY23" fmla="*/ 207325 h 207325"/>
                      <a:gd name="connsiteX24" fmla="*/ 67082 w 647177"/>
                      <a:gd name="connsiteY24" fmla="*/ 207325 h 207325"/>
                      <a:gd name="connsiteX25" fmla="*/ 34017 w 647177"/>
                      <a:gd name="connsiteY25" fmla="*/ 207325 h 207325"/>
                      <a:gd name="connsiteX26" fmla="*/ 22314 w 647177"/>
                      <a:gd name="connsiteY26" fmla="*/ 207325 h 207325"/>
                      <a:gd name="connsiteX27" fmla="*/ 22314 w 647177"/>
                      <a:gd name="connsiteY27" fmla="*/ 128231 h 207325"/>
                      <a:gd name="connsiteX28" fmla="*/ 230 w 647177"/>
                      <a:gd name="connsiteY28" fmla="*/ 128231 h 207325"/>
                      <a:gd name="connsiteX29" fmla="*/ 568505 w 647177"/>
                      <a:gd name="connsiteY29" fmla="*/ 50810 h 207325"/>
                      <a:gd name="connsiteX30" fmla="*/ 568505 w 647177"/>
                      <a:gd name="connsiteY30" fmla="*/ 90433 h 207325"/>
                      <a:gd name="connsiteX31" fmla="*/ 602410 w 647177"/>
                      <a:gd name="connsiteY31" fmla="*/ 90433 h 207325"/>
                      <a:gd name="connsiteX32" fmla="*/ 602410 w 647177"/>
                      <a:gd name="connsiteY32" fmla="*/ 50810 h 207325"/>
                      <a:gd name="connsiteX33" fmla="*/ 489611 w 647177"/>
                      <a:gd name="connsiteY33" fmla="*/ 50810 h 207325"/>
                      <a:gd name="connsiteX34" fmla="*/ 489611 w 647177"/>
                      <a:gd name="connsiteY34" fmla="*/ 90433 h 207325"/>
                      <a:gd name="connsiteX35" fmla="*/ 523737 w 647177"/>
                      <a:gd name="connsiteY35" fmla="*/ 90433 h 207325"/>
                      <a:gd name="connsiteX36" fmla="*/ 523737 w 647177"/>
                      <a:gd name="connsiteY36" fmla="*/ 50810 h 207325"/>
                      <a:gd name="connsiteX37" fmla="*/ 79124 w 647177"/>
                      <a:gd name="connsiteY37" fmla="*/ 1250 h 207325"/>
                      <a:gd name="connsiteX38" fmla="*/ 123892 w 647177"/>
                      <a:gd name="connsiteY38" fmla="*/ 1250 h 207325"/>
                      <a:gd name="connsiteX39" fmla="*/ 123892 w 647177"/>
                      <a:gd name="connsiteY39" fmla="*/ 13673 h 207325"/>
                      <a:gd name="connsiteX40" fmla="*/ 202565 w 647177"/>
                      <a:gd name="connsiteY40" fmla="*/ 13673 h 207325"/>
                      <a:gd name="connsiteX41" fmla="*/ 202565 w 647177"/>
                      <a:gd name="connsiteY41" fmla="*/ 40172 h 207325"/>
                      <a:gd name="connsiteX42" fmla="*/ 123892 w 647177"/>
                      <a:gd name="connsiteY42" fmla="*/ 40172 h 207325"/>
                      <a:gd name="connsiteX43" fmla="*/ 123892 w 647177"/>
                      <a:gd name="connsiteY43" fmla="*/ 50939 h 207325"/>
                      <a:gd name="connsiteX44" fmla="*/ 182110 w 647177"/>
                      <a:gd name="connsiteY44" fmla="*/ 50939 h 207325"/>
                      <a:gd name="connsiteX45" fmla="*/ 182110 w 647177"/>
                      <a:gd name="connsiteY45" fmla="*/ 77439 h 207325"/>
                      <a:gd name="connsiteX46" fmla="*/ 20454 w 647177"/>
                      <a:gd name="connsiteY46" fmla="*/ 77439 h 207325"/>
                      <a:gd name="connsiteX47" fmla="*/ 20454 w 647177"/>
                      <a:gd name="connsiteY47" fmla="*/ 50939 h 207325"/>
                      <a:gd name="connsiteX48" fmla="*/ 79124 w 647177"/>
                      <a:gd name="connsiteY48" fmla="*/ 50939 h 207325"/>
                      <a:gd name="connsiteX49" fmla="*/ 79124 w 647177"/>
                      <a:gd name="connsiteY49" fmla="*/ 40172 h 207325"/>
                      <a:gd name="connsiteX50" fmla="*/ 0 w 647177"/>
                      <a:gd name="connsiteY50" fmla="*/ 40172 h 207325"/>
                      <a:gd name="connsiteX51" fmla="*/ 0 w 647177"/>
                      <a:gd name="connsiteY51" fmla="*/ 13673 h 207325"/>
                      <a:gd name="connsiteX52" fmla="*/ 79124 w 647177"/>
                      <a:gd name="connsiteY52" fmla="*/ 13673 h 207325"/>
                      <a:gd name="connsiteX53" fmla="*/ 444612 w 647177"/>
                      <a:gd name="connsiteY53" fmla="*/ 0 h 207325"/>
                      <a:gd name="connsiteX54" fmla="*/ 444843 w 647177"/>
                      <a:gd name="connsiteY54" fmla="*/ 0 h 207325"/>
                      <a:gd name="connsiteX55" fmla="*/ 489611 w 647177"/>
                      <a:gd name="connsiteY55" fmla="*/ 0 h 207325"/>
                      <a:gd name="connsiteX56" fmla="*/ 523737 w 647177"/>
                      <a:gd name="connsiteY56" fmla="*/ 0 h 207325"/>
                      <a:gd name="connsiteX57" fmla="*/ 568505 w 647177"/>
                      <a:gd name="connsiteY57" fmla="*/ 0 h 207325"/>
                      <a:gd name="connsiteX58" fmla="*/ 602410 w 647177"/>
                      <a:gd name="connsiteY58" fmla="*/ 0 h 207325"/>
                      <a:gd name="connsiteX59" fmla="*/ 647177 w 647177"/>
                      <a:gd name="connsiteY59" fmla="*/ 0 h 207325"/>
                      <a:gd name="connsiteX60" fmla="*/ 647177 w 647177"/>
                      <a:gd name="connsiteY60" fmla="*/ 50810 h 207325"/>
                      <a:gd name="connsiteX61" fmla="*/ 647177 w 647177"/>
                      <a:gd name="connsiteY61" fmla="*/ 90433 h 207325"/>
                      <a:gd name="connsiteX62" fmla="*/ 647177 w 647177"/>
                      <a:gd name="connsiteY62" fmla="*/ 141243 h 207325"/>
                      <a:gd name="connsiteX63" fmla="*/ 647177 w 647177"/>
                      <a:gd name="connsiteY63" fmla="*/ 207325 h 207325"/>
                      <a:gd name="connsiteX64" fmla="*/ 602410 w 647177"/>
                      <a:gd name="connsiteY64" fmla="*/ 207325 h 207325"/>
                      <a:gd name="connsiteX65" fmla="*/ 602410 w 647177"/>
                      <a:gd name="connsiteY65" fmla="*/ 141243 h 207325"/>
                      <a:gd name="connsiteX66" fmla="*/ 489611 w 647177"/>
                      <a:gd name="connsiteY66" fmla="*/ 141243 h 207325"/>
                      <a:gd name="connsiteX67" fmla="*/ 489611 w 647177"/>
                      <a:gd name="connsiteY67" fmla="*/ 207325 h 207325"/>
                      <a:gd name="connsiteX68" fmla="*/ 444843 w 647177"/>
                      <a:gd name="connsiteY68" fmla="*/ 207325 h 207325"/>
                      <a:gd name="connsiteX69" fmla="*/ 444843 w 647177"/>
                      <a:gd name="connsiteY69" fmla="*/ 141243 h 207325"/>
                      <a:gd name="connsiteX70" fmla="*/ 444612 w 647177"/>
                      <a:gd name="connsiteY70" fmla="*/ 141243 h 207325"/>
                      <a:gd name="connsiteX71" fmla="*/ 444612 w 647177"/>
                      <a:gd name="connsiteY71" fmla="*/ 90433 h 207325"/>
                      <a:gd name="connsiteX72" fmla="*/ 444843 w 647177"/>
                      <a:gd name="connsiteY72" fmla="*/ 90433 h 207325"/>
                      <a:gd name="connsiteX73" fmla="*/ 444843 w 647177"/>
                      <a:gd name="connsiteY73" fmla="*/ 50810 h 207325"/>
                      <a:gd name="connsiteX74" fmla="*/ 444612 w 647177"/>
                      <a:gd name="connsiteY74" fmla="*/ 50810 h 207325"/>
                      <a:gd name="connsiteX75" fmla="*/ 227917 w 647177"/>
                      <a:gd name="connsiteY75" fmla="*/ 0 h 207325"/>
                      <a:gd name="connsiteX76" fmla="*/ 408637 w 647177"/>
                      <a:gd name="connsiteY76" fmla="*/ 0 h 207325"/>
                      <a:gd name="connsiteX77" fmla="*/ 408637 w 647177"/>
                      <a:gd name="connsiteY77" fmla="*/ 50810 h 207325"/>
                      <a:gd name="connsiteX78" fmla="*/ 319253 w 647177"/>
                      <a:gd name="connsiteY78" fmla="*/ 50810 h 207325"/>
                      <a:gd name="connsiteX79" fmla="*/ 319253 w 647177"/>
                      <a:gd name="connsiteY79" fmla="*/ 72490 h 207325"/>
                      <a:gd name="connsiteX80" fmla="*/ 364109 w 647177"/>
                      <a:gd name="connsiteY80" fmla="*/ 72490 h 207325"/>
                      <a:gd name="connsiteX81" fmla="*/ 364109 w 647177"/>
                      <a:gd name="connsiteY81" fmla="*/ 71772 h 207325"/>
                      <a:gd name="connsiteX82" fmla="*/ 408877 w 647177"/>
                      <a:gd name="connsiteY82" fmla="*/ 71772 h 207325"/>
                      <a:gd name="connsiteX83" fmla="*/ 408877 w 647177"/>
                      <a:gd name="connsiteY83" fmla="*/ 207324 h 207325"/>
                      <a:gd name="connsiteX84" fmla="*/ 405638 w 647177"/>
                      <a:gd name="connsiteY84" fmla="*/ 207324 h 207325"/>
                      <a:gd name="connsiteX85" fmla="*/ 364109 w 647177"/>
                      <a:gd name="connsiteY85" fmla="*/ 207324 h 207325"/>
                      <a:gd name="connsiteX86" fmla="*/ 337884 w 647177"/>
                      <a:gd name="connsiteY86" fmla="*/ 207324 h 207325"/>
                      <a:gd name="connsiteX87" fmla="*/ 337884 w 647177"/>
                      <a:gd name="connsiteY87" fmla="*/ 163786 h 207325"/>
                      <a:gd name="connsiteX88" fmla="*/ 364109 w 647177"/>
                      <a:gd name="connsiteY88" fmla="*/ 163786 h 207325"/>
                      <a:gd name="connsiteX89" fmla="*/ 364109 w 647177"/>
                      <a:gd name="connsiteY89" fmla="*/ 123300 h 207325"/>
                      <a:gd name="connsiteX90" fmla="*/ 319253 w 647177"/>
                      <a:gd name="connsiteY90" fmla="*/ 123300 h 207325"/>
                      <a:gd name="connsiteX91" fmla="*/ 314013 w 647177"/>
                      <a:gd name="connsiteY91" fmla="*/ 123300 h 207325"/>
                      <a:gd name="connsiteX92" fmla="*/ 307984 w 647177"/>
                      <a:gd name="connsiteY92" fmla="*/ 149080 h 207325"/>
                      <a:gd name="connsiteX93" fmla="*/ 226557 w 647177"/>
                      <a:gd name="connsiteY93" fmla="*/ 207015 h 207325"/>
                      <a:gd name="connsiteX94" fmla="*/ 222614 w 647177"/>
                      <a:gd name="connsiteY94" fmla="*/ 157650 h 207325"/>
                      <a:gd name="connsiteX95" fmla="*/ 262627 w 647177"/>
                      <a:gd name="connsiteY95" fmla="*/ 129181 h 207325"/>
                      <a:gd name="connsiteX96" fmla="*/ 265276 w 647177"/>
                      <a:gd name="connsiteY96" fmla="*/ 117857 h 207325"/>
                      <a:gd name="connsiteX97" fmla="*/ 265276 w 647177"/>
                      <a:gd name="connsiteY97" fmla="*/ 50810 h 207325"/>
                      <a:gd name="connsiteX98" fmla="*/ 227917 w 647177"/>
                      <a:gd name="connsiteY98" fmla="*/ 50810 h 20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</a:cxnLst>
                    <a:rect l="l" t="t" r="r" b="b"/>
                    <a:pathLst>
                      <a:path w="647177" h="207325">
                        <a:moveTo>
                          <a:pt x="44998" y="113523"/>
                        </a:moveTo>
                        <a:lnTo>
                          <a:pt x="44998" y="122909"/>
                        </a:lnTo>
                        <a:lnTo>
                          <a:pt x="67082" y="122909"/>
                        </a:lnTo>
                        <a:lnTo>
                          <a:pt x="67082" y="135816"/>
                        </a:lnTo>
                        <a:lnTo>
                          <a:pt x="163447" y="128231"/>
                        </a:lnTo>
                        <a:lnTo>
                          <a:pt x="157797" y="128231"/>
                        </a:lnTo>
                        <a:lnTo>
                          <a:pt x="157797" y="113523"/>
                        </a:lnTo>
                        <a:close/>
                        <a:moveTo>
                          <a:pt x="230" y="87023"/>
                        </a:moveTo>
                        <a:lnTo>
                          <a:pt x="44998" y="87023"/>
                        </a:lnTo>
                        <a:lnTo>
                          <a:pt x="44998" y="87023"/>
                        </a:lnTo>
                        <a:lnTo>
                          <a:pt x="157797" y="87023"/>
                        </a:lnTo>
                        <a:lnTo>
                          <a:pt x="157797" y="87023"/>
                        </a:lnTo>
                        <a:lnTo>
                          <a:pt x="202565" y="87023"/>
                        </a:lnTo>
                        <a:lnTo>
                          <a:pt x="202565" y="128231"/>
                        </a:lnTo>
                        <a:lnTo>
                          <a:pt x="180950" y="128231"/>
                        </a:lnTo>
                        <a:lnTo>
                          <a:pt x="182922" y="153280"/>
                        </a:lnTo>
                        <a:lnTo>
                          <a:pt x="67082" y="162398"/>
                        </a:lnTo>
                        <a:lnTo>
                          <a:pt x="67082" y="180825"/>
                        </a:lnTo>
                        <a:lnTo>
                          <a:pt x="142048" y="180825"/>
                        </a:lnTo>
                        <a:lnTo>
                          <a:pt x="142048" y="165729"/>
                        </a:lnTo>
                        <a:lnTo>
                          <a:pt x="186815" y="165729"/>
                        </a:lnTo>
                        <a:lnTo>
                          <a:pt x="186815" y="206937"/>
                        </a:lnTo>
                        <a:lnTo>
                          <a:pt x="182110" y="206937"/>
                        </a:lnTo>
                        <a:lnTo>
                          <a:pt x="182110" y="207325"/>
                        </a:lnTo>
                        <a:lnTo>
                          <a:pt x="67082" y="207325"/>
                        </a:lnTo>
                        <a:lnTo>
                          <a:pt x="34017" y="207325"/>
                        </a:lnTo>
                        <a:lnTo>
                          <a:pt x="22314" y="207325"/>
                        </a:lnTo>
                        <a:lnTo>
                          <a:pt x="22314" y="128231"/>
                        </a:lnTo>
                        <a:lnTo>
                          <a:pt x="230" y="128231"/>
                        </a:lnTo>
                        <a:close/>
                        <a:moveTo>
                          <a:pt x="568505" y="50810"/>
                        </a:moveTo>
                        <a:lnTo>
                          <a:pt x="568505" y="90433"/>
                        </a:lnTo>
                        <a:lnTo>
                          <a:pt x="602410" y="90433"/>
                        </a:lnTo>
                        <a:lnTo>
                          <a:pt x="602410" y="50810"/>
                        </a:lnTo>
                        <a:close/>
                        <a:moveTo>
                          <a:pt x="489611" y="50810"/>
                        </a:moveTo>
                        <a:lnTo>
                          <a:pt x="489611" y="90433"/>
                        </a:lnTo>
                        <a:lnTo>
                          <a:pt x="523737" y="90433"/>
                        </a:lnTo>
                        <a:lnTo>
                          <a:pt x="523737" y="50810"/>
                        </a:lnTo>
                        <a:close/>
                        <a:moveTo>
                          <a:pt x="79124" y="1250"/>
                        </a:moveTo>
                        <a:lnTo>
                          <a:pt x="123892" y="1250"/>
                        </a:lnTo>
                        <a:lnTo>
                          <a:pt x="123892" y="13673"/>
                        </a:lnTo>
                        <a:lnTo>
                          <a:pt x="202565" y="13673"/>
                        </a:lnTo>
                        <a:lnTo>
                          <a:pt x="202565" y="40172"/>
                        </a:lnTo>
                        <a:lnTo>
                          <a:pt x="123892" y="40172"/>
                        </a:lnTo>
                        <a:lnTo>
                          <a:pt x="123892" y="50939"/>
                        </a:lnTo>
                        <a:lnTo>
                          <a:pt x="182110" y="50939"/>
                        </a:lnTo>
                        <a:lnTo>
                          <a:pt x="182110" y="77439"/>
                        </a:lnTo>
                        <a:lnTo>
                          <a:pt x="20454" y="77439"/>
                        </a:lnTo>
                        <a:lnTo>
                          <a:pt x="20454" y="50939"/>
                        </a:lnTo>
                        <a:lnTo>
                          <a:pt x="79124" y="50939"/>
                        </a:lnTo>
                        <a:lnTo>
                          <a:pt x="79124" y="40172"/>
                        </a:lnTo>
                        <a:lnTo>
                          <a:pt x="0" y="40172"/>
                        </a:lnTo>
                        <a:lnTo>
                          <a:pt x="0" y="13673"/>
                        </a:lnTo>
                        <a:lnTo>
                          <a:pt x="79124" y="13673"/>
                        </a:lnTo>
                        <a:close/>
                        <a:moveTo>
                          <a:pt x="444612" y="0"/>
                        </a:moveTo>
                        <a:lnTo>
                          <a:pt x="444843" y="0"/>
                        </a:lnTo>
                        <a:lnTo>
                          <a:pt x="489611" y="0"/>
                        </a:lnTo>
                        <a:lnTo>
                          <a:pt x="523737" y="0"/>
                        </a:lnTo>
                        <a:lnTo>
                          <a:pt x="568505" y="0"/>
                        </a:lnTo>
                        <a:lnTo>
                          <a:pt x="602410" y="0"/>
                        </a:lnTo>
                        <a:lnTo>
                          <a:pt x="647177" y="0"/>
                        </a:lnTo>
                        <a:lnTo>
                          <a:pt x="647177" y="50810"/>
                        </a:lnTo>
                        <a:lnTo>
                          <a:pt x="647177" y="90433"/>
                        </a:lnTo>
                        <a:lnTo>
                          <a:pt x="647177" y="141243"/>
                        </a:lnTo>
                        <a:lnTo>
                          <a:pt x="647177" y="207325"/>
                        </a:lnTo>
                        <a:lnTo>
                          <a:pt x="602410" y="207325"/>
                        </a:lnTo>
                        <a:lnTo>
                          <a:pt x="602410" y="141243"/>
                        </a:lnTo>
                        <a:lnTo>
                          <a:pt x="489611" y="141243"/>
                        </a:lnTo>
                        <a:lnTo>
                          <a:pt x="489611" y="207325"/>
                        </a:lnTo>
                        <a:lnTo>
                          <a:pt x="444843" y="207325"/>
                        </a:lnTo>
                        <a:lnTo>
                          <a:pt x="444843" y="141243"/>
                        </a:lnTo>
                        <a:lnTo>
                          <a:pt x="444612" y="141243"/>
                        </a:lnTo>
                        <a:lnTo>
                          <a:pt x="444612" y="90433"/>
                        </a:lnTo>
                        <a:lnTo>
                          <a:pt x="444843" y="90433"/>
                        </a:lnTo>
                        <a:lnTo>
                          <a:pt x="444843" y="50810"/>
                        </a:lnTo>
                        <a:lnTo>
                          <a:pt x="444612" y="50810"/>
                        </a:lnTo>
                        <a:close/>
                        <a:moveTo>
                          <a:pt x="227917" y="0"/>
                        </a:moveTo>
                        <a:lnTo>
                          <a:pt x="408637" y="0"/>
                        </a:lnTo>
                        <a:lnTo>
                          <a:pt x="408637" y="50810"/>
                        </a:lnTo>
                        <a:lnTo>
                          <a:pt x="319253" y="50810"/>
                        </a:lnTo>
                        <a:lnTo>
                          <a:pt x="319253" y="72490"/>
                        </a:lnTo>
                        <a:lnTo>
                          <a:pt x="364109" y="72490"/>
                        </a:lnTo>
                        <a:lnTo>
                          <a:pt x="364109" y="71772"/>
                        </a:lnTo>
                        <a:lnTo>
                          <a:pt x="408877" y="71772"/>
                        </a:lnTo>
                        <a:lnTo>
                          <a:pt x="408877" y="207324"/>
                        </a:lnTo>
                        <a:lnTo>
                          <a:pt x="405638" y="207324"/>
                        </a:lnTo>
                        <a:lnTo>
                          <a:pt x="364109" y="207324"/>
                        </a:lnTo>
                        <a:lnTo>
                          <a:pt x="337884" y="207324"/>
                        </a:lnTo>
                        <a:lnTo>
                          <a:pt x="337884" y="163786"/>
                        </a:lnTo>
                        <a:lnTo>
                          <a:pt x="364109" y="163786"/>
                        </a:lnTo>
                        <a:lnTo>
                          <a:pt x="364109" y="123300"/>
                        </a:lnTo>
                        <a:lnTo>
                          <a:pt x="319253" y="123300"/>
                        </a:lnTo>
                        <a:lnTo>
                          <a:pt x="314013" y="123300"/>
                        </a:lnTo>
                        <a:lnTo>
                          <a:pt x="307984" y="149080"/>
                        </a:lnTo>
                        <a:cubicBezTo>
                          <a:pt x="293940" y="181066"/>
                          <a:pt x="263209" y="204087"/>
                          <a:pt x="226557" y="207015"/>
                        </a:cubicBezTo>
                        <a:lnTo>
                          <a:pt x="222614" y="157650"/>
                        </a:lnTo>
                        <a:cubicBezTo>
                          <a:pt x="240624" y="156211"/>
                          <a:pt x="255726" y="144898"/>
                          <a:pt x="262627" y="129181"/>
                        </a:cubicBezTo>
                        <a:lnTo>
                          <a:pt x="265276" y="117857"/>
                        </a:lnTo>
                        <a:lnTo>
                          <a:pt x="265276" y="50810"/>
                        </a:lnTo>
                        <a:lnTo>
                          <a:pt x="227917" y="50810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574E3B95-CB65-8395-8E32-96B79D9E24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9178" y="1133525"/>
                    <a:ext cx="830473" cy="889792"/>
                  </a:xfrm>
                  <a:prstGeom prst="ellipse">
                    <a:avLst/>
                  </a:prstGeom>
                  <a:solidFill>
                    <a:srgbClr val="FAE3C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4F638BFE-71FD-5B6D-B55A-B419C7DB7565}"/>
                      </a:ext>
                    </a:extLst>
                  </p:cNvPr>
                  <p:cNvGrpSpPr/>
                  <p:nvPr/>
                </p:nvGrpSpPr>
                <p:grpSpPr>
                  <a:xfrm>
                    <a:off x="2743452" y="981551"/>
                    <a:ext cx="1092443" cy="1356764"/>
                    <a:chOff x="2600417" y="1098363"/>
                    <a:chExt cx="861106" cy="1069454"/>
                  </a:xfrm>
                </p:grpSpPr>
                <p:sp>
                  <p:nvSpPr>
                    <p:cNvPr id="52" name="台形 51">
                      <a:extLst>
                        <a:ext uri="{FF2B5EF4-FFF2-40B4-BE49-F238E27FC236}">
                          <a16:creationId xmlns:a16="http://schemas.microsoft.com/office/drawing/2014/main" id="{0A3AD34C-3785-E3DD-1DA3-5B80E14820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7912" y="1734822"/>
                      <a:ext cx="373082" cy="277026"/>
                    </a:xfrm>
                    <a:prstGeom prst="trapezoid">
                      <a:avLst>
                        <a:gd name="adj" fmla="val 16369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台形 52">
                      <a:extLst>
                        <a:ext uri="{FF2B5EF4-FFF2-40B4-BE49-F238E27FC236}">
                          <a16:creationId xmlns:a16="http://schemas.microsoft.com/office/drawing/2014/main" id="{7D0EE835-DE3C-E2AC-66FB-59ADF8F2433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7912" y="2011848"/>
                      <a:ext cx="373082" cy="153328"/>
                    </a:xfrm>
                    <a:prstGeom prst="trapezoid">
                      <a:avLst>
                        <a:gd name="adj" fmla="val 16369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7EC976D7-30B7-4486-641D-12CBD34C5111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2993565" y="1971678"/>
                      <a:ext cx="122357" cy="219255"/>
                    </a:xfrm>
                    <a:custGeom>
                      <a:avLst/>
                      <a:gdLst>
                        <a:gd name="connsiteX0" fmla="*/ 147073 w 147073"/>
                        <a:gd name="connsiteY0" fmla="*/ 142907 h 263545"/>
                        <a:gd name="connsiteX1" fmla="*/ 147073 w 147073"/>
                        <a:gd name="connsiteY1" fmla="*/ 119424 h 263545"/>
                        <a:gd name="connsiteX2" fmla="*/ 109602 w 147073"/>
                        <a:gd name="connsiteY2" fmla="*/ 81953 h 263545"/>
                        <a:gd name="connsiteX3" fmla="*/ 94554 w 147073"/>
                        <a:gd name="connsiteY3" fmla="*/ 81953 h 263545"/>
                        <a:gd name="connsiteX4" fmla="*/ 115042 w 147073"/>
                        <a:gd name="connsiteY4" fmla="*/ 0 h 263545"/>
                        <a:gd name="connsiteX5" fmla="*/ 7348 w 147073"/>
                        <a:gd name="connsiteY5" fmla="*/ 0 h 263545"/>
                        <a:gd name="connsiteX6" fmla="*/ 28740 w 147073"/>
                        <a:gd name="connsiteY6" fmla="*/ 85570 h 263545"/>
                        <a:gd name="connsiteX7" fmla="*/ 10975 w 147073"/>
                        <a:gd name="connsiteY7" fmla="*/ 92928 h 263545"/>
                        <a:gd name="connsiteX8" fmla="*/ 0 w 147073"/>
                        <a:gd name="connsiteY8" fmla="*/ 119424 h 263545"/>
                        <a:gd name="connsiteX9" fmla="*/ 0 w 147073"/>
                        <a:gd name="connsiteY9" fmla="*/ 142907 h 263545"/>
                        <a:gd name="connsiteX10" fmla="*/ 10975 w 147073"/>
                        <a:gd name="connsiteY10" fmla="*/ 169404 h 263545"/>
                        <a:gd name="connsiteX11" fmla="*/ 29015 w 147073"/>
                        <a:gd name="connsiteY11" fmla="*/ 176876 h 263545"/>
                        <a:gd name="connsiteX12" fmla="*/ 7348 w 147073"/>
                        <a:gd name="connsiteY12" fmla="*/ 263545 h 263545"/>
                        <a:gd name="connsiteX13" fmla="*/ 115042 w 147073"/>
                        <a:gd name="connsiteY13" fmla="*/ 263545 h 263545"/>
                        <a:gd name="connsiteX14" fmla="*/ 94251 w 147073"/>
                        <a:gd name="connsiteY14" fmla="*/ 180379 h 263545"/>
                        <a:gd name="connsiteX15" fmla="*/ 109602 w 147073"/>
                        <a:gd name="connsiteY15" fmla="*/ 180379 h 263545"/>
                        <a:gd name="connsiteX16" fmla="*/ 147073 w 147073"/>
                        <a:gd name="connsiteY16" fmla="*/ 142907 h 263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47073" h="263545">
                          <a:moveTo>
                            <a:pt x="147073" y="142907"/>
                          </a:moveTo>
                          <a:lnTo>
                            <a:pt x="147073" y="119424"/>
                          </a:lnTo>
                          <a:cubicBezTo>
                            <a:pt x="147073" y="98729"/>
                            <a:pt x="130297" y="81953"/>
                            <a:pt x="109602" y="81953"/>
                          </a:cubicBezTo>
                          <a:lnTo>
                            <a:pt x="94554" y="81953"/>
                          </a:lnTo>
                          <a:lnTo>
                            <a:pt x="115042" y="0"/>
                          </a:lnTo>
                          <a:lnTo>
                            <a:pt x="7348" y="0"/>
                          </a:lnTo>
                          <a:lnTo>
                            <a:pt x="28740" y="85570"/>
                          </a:lnTo>
                          <a:lnTo>
                            <a:pt x="10975" y="92928"/>
                          </a:lnTo>
                          <a:cubicBezTo>
                            <a:pt x="4194" y="99709"/>
                            <a:pt x="0" y="109077"/>
                            <a:pt x="0" y="119424"/>
                          </a:cubicBezTo>
                          <a:lnTo>
                            <a:pt x="0" y="142907"/>
                          </a:lnTo>
                          <a:cubicBezTo>
                            <a:pt x="0" y="153255"/>
                            <a:pt x="4194" y="162623"/>
                            <a:pt x="10975" y="169404"/>
                          </a:cubicBezTo>
                          <a:lnTo>
                            <a:pt x="29015" y="176876"/>
                          </a:lnTo>
                          <a:lnTo>
                            <a:pt x="7348" y="263545"/>
                          </a:lnTo>
                          <a:lnTo>
                            <a:pt x="115042" y="263545"/>
                          </a:lnTo>
                          <a:lnTo>
                            <a:pt x="94251" y="180379"/>
                          </a:lnTo>
                          <a:lnTo>
                            <a:pt x="109602" y="180379"/>
                          </a:lnTo>
                          <a:cubicBezTo>
                            <a:pt x="130297" y="180379"/>
                            <a:pt x="147073" y="163603"/>
                            <a:pt x="147073" y="142907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フリーフォーム: 図形 54">
                      <a:extLst>
                        <a:ext uri="{FF2B5EF4-FFF2-40B4-BE49-F238E27FC236}">
                          <a16:creationId xmlns:a16="http://schemas.microsoft.com/office/drawing/2014/main" id="{13E556E9-E247-EE83-6374-EB2C0BDD05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52102" y="1819148"/>
                      <a:ext cx="245653" cy="343386"/>
                    </a:xfrm>
                    <a:custGeom>
                      <a:avLst/>
                      <a:gdLst>
                        <a:gd name="connsiteX0" fmla="*/ 0 w 295275"/>
                        <a:gd name="connsiteY0" fmla="*/ 231775 h 412750"/>
                        <a:gd name="connsiteX1" fmla="*/ 225425 w 295275"/>
                        <a:gd name="connsiteY1" fmla="*/ 0 h 412750"/>
                        <a:gd name="connsiteX2" fmla="*/ 295275 w 295275"/>
                        <a:gd name="connsiteY2" fmla="*/ 60325 h 412750"/>
                        <a:gd name="connsiteX3" fmla="*/ 174625 w 295275"/>
                        <a:gd name="connsiteY3" fmla="*/ 412750 h 412750"/>
                        <a:gd name="connsiteX4" fmla="*/ 0 w 295275"/>
                        <a:gd name="connsiteY4" fmla="*/ 231775 h 4127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95275" h="412750">
                          <a:moveTo>
                            <a:pt x="0" y="231775"/>
                          </a:moveTo>
                          <a:lnTo>
                            <a:pt x="225425" y="0"/>
                          </a:lnTo>
                          <a:lnTo>
                            <a:pt x="295275" y="60325"/>
                          </a:lnTo>
                          <a:lnTo>
                            <a:pt x="174625" y="412750"/>
                          </a:lnTo>
                          <a:lnTo>
                            <a:pt x="0" y="23177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フリーフォーム: 図形 55">
                      <a:extLst>
                        <a:ext uri="{FF2B5EF4-FFF2-40B4-BE49-F238E27FC236}">
                          <a16:creationId xmlns:a16="http://schemas.microsoft.com/office/drawing/2014/main" id="{D5F6C49E-04F1-1847-C20C-8853370F22A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883093" y="1819148"/>
                      <a:ext cx="170753" cy="343386"/>
                    </a:xfrm>
                    <a:custGeom>
                      <a:avLst/>
                      <a:gdLst>
                        <a:gd name="connsiteX0" fmla="*/ 0 w 295275"/>
                        <a:gd name="connsiteY0" fmla="*/ 231775 h 412750"/>
                        <a:gd name="connsiteX1" fmla="*/ 225425 w 295275"/>
                        <a:gd name="connsiteY1" fmla="*/ 0 h 412750"/>
                        <a:gd name="connsiteX2" fmla="*/ 295275 w 295275"/>
                        <a:gd name="connsiteY2" fmla="*/ 60325 h 412750"/>
                        <a:gd name="connsiteX3" fmla="*/ 174625 w 295275"/>
                        <a:gd name="connsiteY3" fmla="*/ 412750 h 412750"/>
                        <a:gd name="connsiteX4" fmla="*/ 0 w 295275"/>
                        <a:gd name="connsiteY4" fmla="*/ 231775 h 4127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95275" h="412750">
                          <a:moveTo>
                            <a:pt x="0" y="231775"/>
                          </a:moveTo>
                          <a:lnTo>
                            <a:pt x="225425" y="0"/>
                          </a:lnTo>
                          <a:lnTo>
                            <a:pt x="295275" y="60325"/>
                          </a:lnTo>
                          <a:lnTo>
                            <a:pt x="174625" y="412750"/>
                          </a:lnTo>
                          <a:lnTo>
                            <a:pt x="0" y="23177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フリーフォーム: 図形 56">
                      <a:extLst>
                        <a:ext uri="{FF2B5EF4-FFF2-40B4-BE49-F238E27FC236}">
                          <a16:creationId xmlns:a16="http://schemas.microsoft.com/office/drawing/2014/main" id="{ADFFA588-904C-7A83-9138-5DACF65ACB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65804" y="1098363"/>
                      <a:ext cx="647805" cy="573390"/>
                    </a:xfrm>
                    <a:custGeom>
                      <a:avLst/>
                      <a:gdLst>
                        <a:gd name="connsiteX0" fmla="*/ 389331 w 778661"/>
                        <a:gd name="connsiteY0" fmla="*/ 0 h 778661"/>
                        <a:gd name="connsiteX1" fmla="*/ 594631 w 778661"/>
                        <a:gd name="connsiteY1" fmla="*/ 85038 h 778661"/>
                        <a:gd name="connsiteX2" fmla="*/ 693623 w 778661"/>
                        <a:gd name="connsiteY2" fmla="*/ 184031 h 778661"/>
                        <a:gd name="connsiteX3" fmla="*/ 693623 w 778661"/>
                        <a:gd name="connsiteY3" fmla="*/ 594631 h 778661"/>
                        <a:gd name="connsiteX4" fmla="*/ 594631 w 778661"/>
                        <a:gd name="connsiteY4" fmla="*/ 693623 h 778661"/>
                        <a:gd name="connsiteX5" fmla="*/ 184030 w 778661"/>
                        <a:gd name="connsiteY5" fmla="*/ 693623 h 778661"/>
                        <a:gd name="connsiteX6" fmla="*/ 85038 w 778661"/>
                        <a:gd name="connsiteY6" fmla="*/ 594631 h 778661"/>
                        <a:gd name="connsiteX7" fmla="*/ 85038 w 778661"/>
                        <a:gd name="connsiteY7" fmla="*/ 184031 h 778661"/>
                        <a:gd name="connsiteX8" fmla="*/ 184030 w 778661"/>
                        <a:gd name="connsiteY8" fmla="*/ 85038 h 778661"/>
                        <a:gd name="connsiteX9" fmla="*/ 389331 w 778661"/>
                        <a:gd name="connsiteY9" fmla="*/ 0 h 778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78661" h="778661">
                          <a:moveTo>
                            <a:pt x="389331" y="0"/>
                          </a:moveTo>
                          <a:cubicBezTo>
                            <a:pt x="463635" y="0"/>
                            <a:pt x="537939" y="28346"/>
                            <a:pt x="594631" y="85038"/>
                          </a:cubicBezTo>
                          <a:lnTo>
                            <a:pt x="693623" y="184031"/>
                          </a:lnTo>
                          <a:cubicBezTo>
                            <a:pt x="807007" y="297414"/>
                            <a:pt x="807007" y="481247"/>
                            <a:pt x="693623" y="594631"/>
                          </a:cubicBezTo>
                          <a:lnTo>
                            <a:pt x="594631" y="693623"/>
                          </a:lnTo>
                          <a:cubicBezTo>
                            <a:pt x="481247" y="807007"/>
                            <a:pt x="297415" y="807007"/>
                            <a:pt x="184030" y="693623"/>
                          </a:cubicBezTo>
                          <a:lnTo>
                            <a:pt x="85038" y="594631"/>
                          </a:lnTo>
                          <a:cubicBezTo>
                            <a:pt x="-28346" y="481247"/>
                            <a:pt x="-28346" y="297414"/>
                            <a:pt x="85038" y="184031"/>
                          </a:cubicBezTo>
                          <a:lnTo>
                            <a:pt x="184030" y="85038"/>
                          </a:lnTo>
                          <a:cubicBezTo>
                            <a:pt x="240723" y="28346"/>
                            <a:pt x="315027" y="0"/>
                            <a:pt x="389331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01825A64-BE7D-0111-7E02-5CE429A607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4467" y="1161432"/>
                      <a:ext cx="594322" cy="710545"/>
                    </a:xfrm>
                    <a:custGeom>
                      <a:avLst/>
                      <a:gdLst>
                        <a:gd name="connsiteX0" fmla="*/ 273607 w 594322"/>
                        <a:gd name="connsiteY0" fmla="*/ 0 h 710545"/>
                        <a:gd name="connsiteX1" fmla="*/ 281094 w 594322"/>
                        <a:gd name="connsiteY1" fmla="*/ 0 h 710545"/>
                        <a:gd name="connsiteX2" fmla="*/ 523003 w 594322"/>
                        <a:gd name="connsiteY2" fmla="*/ 241909 h 710545"/>
                        <a:gd name="connsiteX3" fmla="*/ 523003 w 594322"/>
                        <a:gd name="connsiteY3" fmla="*/ 316335 h 710545"/>
                        <a:gd name="connsiteX4" fmla="*/ 524133 w 594322"/>
                        <a:gd name="connsiteY4" fmla="*/ 315572 h 710545"/>
                        <a:gd name="connsiteX5" fmla="*/ 543370 w 594322"/>
                        <a:gd name="connsiteY5" fmla="*/ 311689 h 710545"/>
                        <a:gd name="connsiteX6" fmla="*/ 544899 w 594322"/>
                        <a:gd name="connsiteY6" fmla="*/ 311689 h 710545"/>
                        <a:gd name="connsiteX7" fmla="*/ 594322 w 594322"/>
                        <a:gd name="connsiteY7" fmla="*/ 361112 h 710545"/>
                        <a:gd name="connsiteX8" fmla="*/ 594322 w 594322"/>
                        <a:gd name="connsiteY8" fmla="*/ 439243 h 710545"/>
                        <a:gd name="connsiteX9" fmla="*/ 544899 w 594322"/>
                        <a:gd name="connsiteY9" fmla="*/ 488666 h 710545"/>
                        <a:gd name="connsiteX10" fmla="*/ 543370 w 594322"/>
                        <a:gd name="connsiteY10" fmla="*/ 488666 h 710545"/>
                        <a:gd name="connsiteX11" fmla="*/ 524133 w 594322"/>
                        <a:gd name="connsiteY11" fmla="*/ 484782 h 710545"/>
                        <a:gd name="connsiteX12" fmla="*/ 521552 w 594322"/>
                        <a:gd name="connsiteY12" fmla="*/ 483041 h 710545"/>
                        <a:gd name="connsiteX13" fmla="*/ 518089 w 594322"/>
                        <a:gd name="connsiteY13" fmla="*/ 517389 h 710545"/>
                        <a:gd name="connsiteX14" fmla="*/ 281094 w 594322"/>
                        <a:gd name="connsiteY14" fmla="*/ 710545 h 710545"/>
                        <a:gd name="connsiteX15" fmla="*/ 273607 w 594322"/>
                        <a:gd name="connsiteY15" fmla="*/ 710545 h 710545"/>
                        <a:gd name="connsiteX16" fmla="*/ 36612 w 594322"/>
                        <a:gd name="connsiteY16" fmla="*/ 517389 h 710545"/>
                        <a:gd name="connsiteX17" fmla="*/ 33032 w 594322"/>
                        <a:gd name="connsiteY17" fmla="*/ 481877 h 710545"/>
                        <a:gd name="connsiteX18" fmla="*/ 14475 w 594322"/>
                        <a:gd name="connsiteY18" fmla="*/ 474191 h 710545"/>
                        <a:gd name="connsiteX19" fmla="*/ 0 w 594322"/>
                        <a:gd name="connsiteY19" fmla="*/ 439244 h 710545"/>
                        <a:gd name="connsiteX20" fmla="*/ 0 w 594322"/>
                        <a:gd name="connsiteY20" fmla="*/ 361111 h 710545"/>
                        <a:gd name="connsiteX21" fmla="*/ 14475 w 594322"/>
                        <a:gd name="connsiteY21" fmla="*/ 326164 h 710545"/>
                        <a:gd name="connsiteX22" fmla="*/ 31697 w 594322"/>
                        <a:gd name="connsiteY22" fmla="*/ 319031 h 710545"/>
                        <a:gd name="connsiteX23" fmla="*/ 31697 w 594322"/>
                        <a:gd name="connsiteY23" fmla="*/ 241909 h 710545"/>
                        <a:gd name="connsiteX24" fmla="*/ 273607 w 594322"/>
                        <a:gd name="connsiteY24" fmla="*/ 0 h 710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594322" h="710545">
                          <a:moveTo>
                            <a:pt x="273607" y="0"/>
                          </a:moveTo>
                          <a:lnTo>
                            <a:pt x="281094" y="0"/>
                          </a:lnTo>
                          <a:cubicBezTo>
                            <a:pt x="414697" y="0"/>
                            <a:pt x="523003" y="108306"/>
                            <a:pt x="523003" y="241909"/>
                          </a:cubicBezTo>
                          <a:lnTo>
                            <a:pt x="523003" y="316335"/>
                          </a:lnTo>
                          <a:lnTo>
                            <a:pt x="524133" y="315572"/>
                          </a:lnTo>
                          <a:cubicBezTo>
                            <a:pt x="530046" y="313072"/>
                            <a:pt x="536547" y="311689"/>
                            <a:pt x="543370" y="311689"/>
                          </a:cubicBezTo>
                          <a:lnTo>
                            <a:pt x="544899" y="311689"/>
                          </a:lnTo>
                          <a:cubicBezTo>
                            <a:pt x="572195" y="311689"/>
                            <a:pt x="594322" y="333816"/>
                            <a:pt x="594322" y="361112"/>
                          </a:cubicBezTo>
                          <a:lnTo>
                            <a:pt x="594322" y="439243"/>
                          </a:lnTo>
                          <a:cubicBezTo>
                            <a:pt x="594322" y="466538"/>
                            <a:pt x="572195" y="488666"/>
                            <a:pt x="544899" y="488666"/>
                          </a:cubicBezTo>
                          <a:lnTo>
                            <a:pt x="543370" y="488666"/>
                          </a:lnTo>
                          <a:cubicBezTo>
                            <a:pt x="536547" y="488666"/>
                            <a:pt x="530046" y="487283"/>
                            <a:pt x="524133" y="484782"/>
                          </a:cubicBezTo>
                          <a:lnTo>
                            <a:pt x="521552" y="483041"/>
                          </a:lnTo>
                          <a:lnTo>
                            <a:pt x="518089" y="517389"/>
                          </a:lnTo>
                          <a:cubicBezTo>
                            <a:pt x="495532" y="627623"/>
                            <a:pt x="397997" y="710545"/>
                            <a:pt x="281094" y="710545"/>
                          </a:cubicBezTo>
                          <a:lnTo>
                            <a:pt x="273607" y="710545"/>
                          </a:lnTo>
                          <a:cubicBezTo>
                            <a:pt x="156704" y="710545"/>
                            <a:pt x="59169" y="627623"/>
                            <a:pt x="36612" y="517389"/>
                          </a:cubicBezTo>
                          <a:lnTo>
                            <a:pt x="33032" y="481877"/>
                          </a:lnTo>
                          <a:lnTo>
                            <a:pt x="14475" y="474191"/>
                          </a:lnTo>
                          <a:cubicBezTo>
                            <a:pt x="5532" y="465247"/>
                            <a:pt x="0" y="452892"/>
                            <a:pt x="0" y="439244"/>
                          </a:cubicBezTo>
                          <a:lnTo>
                            <a:pt x="0" y="361111"/>
                          </a:lnTo>
                          <a:cubicBezTo>
                            <a:pt x="0" y="347464"/>
                            <a:pt x="5532" y="335108"/>
                            <a:pt x="14475" y="326164"/>
                          </a:cubicBezTo>
                          <a:lnTo>
                            <a:pt x="31697" y="319031"/>
                          </a:lnTo>
                          <a:lnTo>
                            <a:pt x="31697" y="241909"/>
                          </a:lnTo>
                          <a:cubicBezTo>
                            <a:pt x="31697" y="108306"/>
                            <a:pt x="140003" y="0"/>
                            <a:pt x="273607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9" name="グループ化 58">
                      <a:extLst>
                        <a:ext uri="{FF2B5EF4-FFF2-40B4-BE49-F238E27FC236}">
                          <a16:creationId xmlns:a16="http://schemas.microsoft.com/office/drawing/2014/main" id="{73ACA367-2A83-207D-1EEC-49E23206F3E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13075" y="1464704"/>
                      <a:ext cx="260882" cy="35927"/>
                      <a:chOff x="5295454" y="1164646"/>
                      <a:chExt cx="313579" cy="43185"/>
                    </a:xfrm>
                  </p:grpSpPr>
                  <p:sp>
                    <p:nvSpPr>
                      <p:cNvPr id="63" name="楕円 62">
                        <a:extLst>
                          <a:ext uri="{FF2B5EF4-FFF2-40B4-BE49-F238E27FC236}">
                            <a16:creationId xmlns:a16="http://schemas.microsoft.com/office/drawing/2014/main" id="{DE6467FF-B274-8939-3F77-F0B1BC77697D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5565848" y="1164646"/>
                        <a:ext cx="43185" cy="43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" name="楕円 63">
                        <a:extLst>
                          <a:ext uri="{FF2B5EF4-FFF2-40B4-BE49-F238E27FC236}">
                            <a16:creationId xmlns:a16="http://schemas.microsoft.com/office/drawing/2014/main" id="{0F885DE0-2311-85FD-CBC2-ED757BE05CE6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5295454" y="1164646"/>
                        <a:ext cx="43185" cy="43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D47657F9-BFF0-030E-DD32-0DC122CD08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9456" y="1845562"/>
                      <a:ext cx="272067" cy="319613"/>
                    </a:xfrm>
                    <a:custGeom>
                      <a:avLst/>
                      <a:gdLst>
                        <a:gd name="connsiteX0" fmla="*/ 0 w 327025"/>
                        <a:gd name="connsiteY0" fmla="*/ 384175 h 384175"/>
                        <a:gd name="connsiteX1" fmla="*/ 327025 w 327025"/>
                        <a:gd name="connsiteY1" fmla="*/ 384175 h 384175"/>
                        <a:gd name="connsiteX2" fmla="*/ 288925 w 327025"/>
                        <a:gd name="connsiteY2" fmla="*/ 117475 h 384175"/>
                        <a:gd name="connsiteX3" fmla="*/ 123825 w 327025"/>
                        <a:gd name="connsiteY3" fmla="*/ 0 h 384175"/>
                        <a:gd name="connsiteX4" fmla="*/ 0 w 327025"/>
                        <a:gd name="connsiteY4" fmla="*/ 384175 h 384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7025" h="384175">
                          <a:moveTo>
                            <a:pt x="0" y="384175"/>
                          </a:moveTo>
                          <a:lnTo>
                            <a:pt x="327025" y="384175"/>
                          </a:lnTo>
                          <a:lnTo>
                            <a:pt x="288925" y="117475"/>
                          </a:lnTo>
                          <a:lnTo>
                            <a:pt x="123825" y="0"/>
                          </a:lnTo>
                          <a:lnTo>
                            <a:pt x="0" y="384175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0FB023A7-7577-919F-20F4-0E2C09C7B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80034" y="1858770"/>
                      <a:ext cx="192824" cy="309047"/>
                    </a:xfrm>
                    <a:custGeom>
                      <a:avLst/>
                      <a:gdLst>
                        <a:gd name="connsiteX0" fmla="*/ 231775 w 231775"/>
                        <a:gd name="connsiteY0" fmla="*/ 371475 h 371475"/>
                        <a:gd name="connsiteX1" fmla="*/ 104775 w 231775"/>
                        <a:gd name="connsiteY1" fmla="*/ 371475 h 371475"/>
                        <a:gd name="connsiteX2" fmla="*/ 0 w 231775"/>
                        <a:gd name="connsiteY2" fmla="*/ 371475 h 371475"/>
                        <a:gd name="connsiteX3" fmla="*/ 79375 w 231775"/>
                        <a:gd name="connsiteY3" fmla="*/ 63500 h 371475"/>
                        <a:gd name="connsiteX4" fmla="*/ 123825 w 231775"/>
                        <a:gd name="connsiteY4" fmla="*/ 0 h 371475"/>
                        <a:gd name="connsiteX5" fmla="*/ 231775 w 231775"/>
                        <a:gd name="connsiteY5" fmla="*/ 371475 h 3714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31775" h="371475">
                          <a:moveTo>
                            <a:pt x="231775" y="371475"/>
                          </a:moveTo>
                          <a:lnTo>
                            <a:pt x="104775" y="371475"/>
                          </a:lnTo>
                          <a:lnTo>
                            <a:pt x="0" y="371475"/>
                          </a:lnTo>
                          <a:lnTo>
                            <a:pt x="79375" y="63500"/>
                          </a:lnTo>
                          <a:lnTo>
                            <a:pt x="123825" y="0"/>
                          </a:lnTo>
                          <a:lnTo>
                            <a:pt x="231775" y="371475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39490EA8-110E-7854-F170-7781943C6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00417" y="1919523"/>
                      <a:ext cx="243012" cy="248294"/>
                    </a:xfrm>
                    <a:custGeom>
                      <a:avLst/>
                      <a:gdLst>
                        <a:gd name="connsiteX0" fmla="*/ 238125 w 292100"/>
                        <a:gd name="connsiteY0" fmla="*/ 298450 h 298450"/>
                        <a:gd name="connsiteX1" fmla="*/ 0 w 292100"/>
                        <a:gd name="connsiteY1" fmla="*/ 298450 h 298450"/>
                        <a:gd name="connsiteX2" fmla="*/ 107950 w 292100"/>
                        <a:gd name="connsiteY2" fmla="*/ 98425 h 298450"/>
                        <a:gd name="connsiteX3" fmla="*/ 292100 w 292100"/>
                        <a:gd name="connsiteY3" fmla="*/ 0 h 298450"/>
                        <a:gd name="connsiteX4" fmla="*/ 238125 w 292100"/>
                        <a:gd name="connsiteY4" fmla="*/ 298450 h 298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92100" h="298450">
                          <a:moveTo>
                            <a:pt x="238125" y="298450"/>
                          </a:moveTo>
                          <a:lnTo>
                            <a:pt x="0" y="298450"/>
                          </a:lnTo>
                          <a:lnTo>
                            <a:pt x="107950" y="98425"/>
                          </a:lnTo>
                          <a:lnTo>
                            <a:pt x="292100" y="0"/>
                          </a:lnTo>
                          <a:lnTo>
                            <a:pt x="238125" y="298450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E3E5CBEA-9F29-D947-799A-8D8B20EDFC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8283" y="1362746"/>
                    <a:ext cx="1270365" cy="521012"/>
                  </a:xfrm>
                  <a:custGeom>
                    <a:avLst/>
                    <a:gdLst>
                      <a:gd name="connsiteX0" fmla="*/ 1907044 w 2109554"/>
                      <a:gd name="connsiteY0" fmla="*/ 100012 h 865187"/>
                      <a:gd name="connsiteX1" fmla="*/ 1789536 w 2109554"/>
                      <a:gd name="connsiteY1" fmla="*/ 432581 h 865187"/>
                      <a:gd name="connsiteX2" fmla="*/ 1907044 w 2109554"/>
                      <a:gd name="connsiteY2" fmla="*/ 765150 h 865187"/>
                      <a:gd name="connsiteX3" fmla="*/ 2024553 w 2109554"/>
                      <a:gd name="connsiteY3" fmla="*/ 432581 h 865187"/>
                      <a:gd name="connsiteX4" fmla="*/ 1907044 w 2109554"/>
                      <a:gd name="connsiteY4" fmla="*/ 100012 h 865187"/>
                      <a:gd name="connsiteX5" fmla="*/ 1426031 w 2109554"/>
                      <a:gd name="connsiteY5" fmla="*/ 100012 h 865187"/>
                      <a:gd name="connsiteX6" fmla="*/ 1308523 w 2109554"/>
                      <a:gd name="connsiteY6" fmla="*/ 432581 h 865187"/>
                      <a:gd name="connsiteX7" fmla="*/ 1426031 w 2109554"/>
                      <a:gd name="connsiteY7" fmla="*/ 765150 h 865187"/>
                      <a:gd name="connsiteX8" fmla="*/ 1543540 w 2109554"/>
                      <a:gd name="connsiteY8" fmla="*/ 432581 h 865187"/>
                      <a:gd name="connsiteX9" fmla="*/ 1426031 w 2109554"/>
                      <a:gd name="connsiteY9" fmla="*/ 100012 h 865187"/>
                      <a:gd name="connsiteX10" fmla="*/ 959306 w 2109554"/>
                      <a:gd name="connsiteY10" fmla="*/ 100012 h 865187"/>
                      <a:gd name="connsiteX11" fmla="*/ 841798 w 2109554"/>
                      <a:gd name="connsiteY11" fmla="*/ 432581 h 865187"/>
                      <a:gd name="connsiteX12" fmla="*/ 959306 w 2109554"/>
                      <a:gd name="connsiteY12" fmla="*/ 765150 h 865187"/>
                      <a:gd name="connsiteX13" fmla="*/ 1076815 w 2109554"/>
                      <a:gd name="connsiteY13" fmla="*/ 432581 h 865187"/>
                      <a:gd name="connsiteX14" fmla="*/ 959306 w 2109554"/>
                      <a:gd name="connsiteY14" fmla="*/ 100012 h 865187"/>
                      <a:gd name="connsiteX15" fmla="*/ 497343 w 2109554"/>
                      <a:gd name="connsiteY15" fmla="*/ 100012 h 865187"/>
                      <a:gd name="connsiteX16" fmla="*/ 379835 w 2109554"/>
                      <a:gd name="connsiteY16" fmla="*/ 432581 h 865187"/>
                      <a:gd name="connsiteX17" fmla="*/ 497343 w 2109554"/>
                      <a:gd name="connsiteY17" fmla="*/ 765150 h 865187"/>
                      <a:gd name="connsiteX18" fmla="*/ 614852 w 2109554"/>
                      <a:gd name="connsiteY18" fmla="*/ 432581 h 865187"/>
                      <a:gd name="connsiteX19" fmla="*/ 497343 w 2109554"/>
                      <a:gd name="connsiteY19" fmla="*/ 100012 h 865187"/>
                      <a:gd name="connsiteX20" fmla="*/ 106908 w 2109554"/>
                      <a:gd name="connsiteY20" fmla="*/ 1480 h 865187"/>
                      <a:gd name="connsiteX21" fmla="*/ 218839 w 2109554"/>
                      <a:gd name="connsiteY21" fmla="*/ 1480 h 865187"/>
                      <a:gd name="connsiteX22" fmla="*/ 218839 w 2109554"/>
                      <a:gd name="connsiteY22" fmla="*/ 865187 h 865187"/>
                      <a:gd name="connsiteX23" fmla="*/ 106908 w 2109554"/>
                      <a:gd name="connsiteY23" fmla="*/ 865187 h 865187"/>
                      <a:gd name="connsiteX24" fmla="*/ 106908 w 2109554"/>
                      <a:gd name="connsiteY24" fmla="*/ 157659 h 865187"/>
                      <a:gd name="connsiteX25" fmla="*/ 0 w 2109554"/>
                      <a:gd name="connsiteY25" fmla="*/ 280085 h 865187"/>
                      <a:gd name="connsiteX26" fmla="*/ 0 w 2109554"/>
                      <a:gd name="connsiteY26" fmla="*/ 132082 h 865187"/>
                      <a:gd name="connsiteX27" fmla="*/ 1907053 w 2109554"/>
                      <a:gd name="connsiteY27" fmla="*/ 0 h 865187"/>
                      <a:gd name="connsiteX28" fmla="*/ 2109554 w 2109554"/>
                      <a:gd name="connsiteY28" fmla="*/ 432577 h 865187"/>
                      <a:gd name="connsiteX29" fmla="*/ 1907053 w 2109554"/>
                      <a:gd name="connsiteY29" fmla="*/ 865153 h 865187"/>
                      <a:gd name="connsiteX30" fmla="*/ 1704552 w 2109554"/>
                      <a:gd name="connsiteY30" fmla="*/ 432577 h 865187"/>
                      <a:gd name="connsiteX31" fmla="*/ 1907053 w 2109554"/>
                      <a:gd name="connsiteY31" fmla="*/ 0 h 865187"/>
                      <a:gd name="connsiteX32" fmla="*/ 1426040 w 2109554"/>
                      <a:gd name="connsiteY32" fmla="*/ 0 h 865187"/>
                      <a:gd name="connsiteX33" fmla="*/ 1628541 w 2109554"/>
                      <a:gd name="connsiteY33" fmla="*/ 432577 h 865187"/>
                      <a:gd name="connsiteX34" fmla="*/ 1426040 w 2109554"/>
                      <a:gd name="connsiteY34" fmla="*/ 865153 h 865187"/>
                      <a:gd name="connsiteX35" fmla="*/ 1223539 w 2109554"/>
                      <a:gd name="connsiteY35" fmla="*/ 432577 h 865187"/>
                      <a:gd name="connsiteX36" fmla="*/ 1426040 w 2109554"/>
                      <a:gd name="connsiteY36" fmla="*/ 0 h 865187"/>
                      <a:gd name="connsiteX37" fmla="*/ 959315 w 2109554"/>
                      <a:gd name="connsiteY37" fmla="*/ 0 h 865187"/>
                      <a:gd name="connsiteX38" fmla="*/ 1161816 w 2109554"/>
                      <a:gd name="connsiteY38" fmla="*/ 432577 h 865187"/>
                      <a:gd name="connsiteX39" fmla="*/ 959315 w 2109554"/>
                      <a:gd name="connsiteY39" fmla="*/ 865153 h 865187"/>
                      <a:gd name="connsiteX40" fmla="*/ 756814 w 2109554"/>
                      <a:gd name="connsiteY40" fmla="*/ 432577 h 865187"/>
                      <a:gd name="connsiteX41" fmla="*/ 959315 w 2109554"/>
                      <a:gd name="connsiteY41" fmla="*/ 0 h 865187"/>
                      <a:gd name="connsiteX42" fmla="*/ 497352 w 2109554"/>
                      <a:gd name="connsiteY42" fmla="*/ 0 h 865187"/>
                      <a:gd name="connsiteX43" fmla="*/ 699853 w 2109554"/>
                      <a:gd name="connsiteY43" fmla="*/ 432577 h 865187"/>
                      <a:gd name="connsiteX44" fmla="*/ 497352 w 2109554"/>
                      <a:gd name="connsiteY44" fmla="*/ 865153 h 865187"/>
                      <a:gd name="connsiteX45" fmla="*/ 294851 w 2109554"/>
                      <a:gd name="connsiteY45" fmla="*/ 432577 h 865187"/>
                      <a:gd name="connsiteX46" fmla="*/ 497352 w 2109554"/>
                      <a:gd name="connsiteY46" fmla="*/ 0 h 865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2109554" h="865187">
                        <a:moveTo>
                          <a:pt x="1907044" y="100012"/>
                        </a:moveTo>
                        <a:cubicBezTo>
                          <a:pt x="1832286" y="100012"/>
                          <a:pt x="1788303" y="197418"/>
                          <a:pt x="1789536" y="432581"/>
                        </a:cubicBezTo>
                        <a:cubicBezTo>
                          <a:pt x="1790768" y="667744"/>
                          <a:pt x="1834751" y="767057"/>
                          <a:pt x="1907044" y="765150"/>
                        </a:cubicBezTo>
                        <a:cubicBezTo>
                          <a:pt x="1979337" y="763243"/>
                          <a:pt x="2024553" y="669651"/>
                          <a:pt x="2024553" y="432581"/>
                        </a:cubicBezTo>
                        <a:cubicBezTo>
                          <a:pt x="2024553" y="195511"/>
                          <a:pt x="1981803" y="100012"/>
                          <a:pt x="1907044" y="100012"/>
                        </a:cubicBezTo>
                        <a:close/>
                        <a:moveTo>
                          <a:pt x="1426031" y="100012"/>
                        </a:moveTo>
                        <a:cubicBezTo>
                          <a:pt x="1351273" y="100012"/>
                          <a:pt x="1307290" y="197418"/>
                          <a:pt x="1308523" y="432581"/>
                        </a:cubicBezTo>
                        <a:cubicBezTo>
                          <a:pt x="1309755" y="667744"/>
                          <a:pt x="1353738" y="767057"/>
                          <a:pt x="1426031" y="765150"/>
                        </a:cubicBezTo>
                        <a:cubicBezTo>
                          <a:pt x="1498324" y="763243"/>
                          <a:pt x="1543540" y="669651"/>
                          <a:pt x="1543540" y="432581"/>
                        </a:cubicBezTo>
                        <a:cubicBezTo>
                          <a:pt x="1543540" y="195511"/>
                          <a:pt x="1500790" y="100012"/>
                          <a:pt x="1426031" y="100012"/>
                        </a:cubicBezTo>
                        <a:close/>
                        <a:moveTo>
                          <a:pt x="959306" y="100012"/>
                        </a:moveTo>
                        <a:cubicBezTo>
                          <a:pt x="884548" y="100012"/>
                          <a:pt x="840565" y="197418"/>
                          <a:pt x="841798" y="432581"/>
                        </a:cubicBezTo>
                        <a:cubicBezTo>
                          <a:pt x="843030" y="667744"/>
                          <a:pt x="887013" y="767057"/>
                          <a:pt x="959306" y="765150"/>
                        </a:cubicBezTo>
                        <a:cubicBezTo>
                          <a:pt x="1031599" y="763243"/>
                          <a:pt x="1076815" y="669651"/>
                          <a:pt x="1076815" y="432581"/>
                        </a:cubicBezTo>
                        <a:cubicBezTo>
                          <a:pt x="1076815" y="195511"/>
                          <a:pt x="1034065" y="100012"/>
                          <a:pt x="959306" y="100012"/>
                        </a:cubicBezTo>
                        <a:close/>
                        <a:moveTo>
                          <a:pt x="497343" y="100012"/>
                        </a:moveTo>
                        <a:cubicBezTo>
                          <a:pt x="422585" y="100012"/>
                          <a:pt x="378602" y="197418"/>
                          <a:pt x="379835" y="432581"/>
                        </a:cubicBezTo>
                        <a:cubicBezTo>
                          <a:pt x="381067" y="667744"/>
                          <a:pt x="425050" y="767057"/>
                          <a:pt x="497343" y="765150"/>
                        </a:cubicBezTo>
                        <a:cubicBezTo>
                          <a:pt x="569636" y="763243"/>
                          <a:pt x="614852" y="669651"/>
                          <a:pt x="614852" y="432581"/>
                        </a:cubicBezTo>
                        <a:cubicBezTo>
                          <a:pt x="614852" y="195511"/>
                          <a:pt x="572102" y="100012"/>
                          <a:pt x="497343" y="100012"/>
                        </a:cubicBezTo>
                        <a:close/>
                        <a:moveTo>
                          <a:pt x="106908" y="1480"/>
                        </a:moveTo>
                        <a:lnTo>
                          <a:pt x="218839" y="1480"/>
                        </a:lnTo>
                        <a:lnTo>
                          <a:pt x="218839" y="865187"/>
                        </a:lnTo>
                        <a:lnTo>
                          <a:pt x="106908" y="865187"/>
                        </a:lnTo>
                        <a:lnTo>
                          <a:pt x="106908" y="157659"/>
                        </a:lnTo>
                        <a:lnTo>
                          <a:pt x="0" y="280085"/>
                        </a:lnTo>
                        <a:lnTo>
                          <a:pt x="0" y="132082"/>
                        </a:lnTo>
                        <a:close/>
                        <a:moveTo>
                          <a:pt x="1907053" y="0"/>
                        </a:moveTo>
                        <a:cubicBezTo>
                          <a:pt x="2035883" y="0"/>
                          <a:pt x="2109554" y="124217"/>
                          <a:pt x="2109554" y="432577"/>
                        </a:cubicBezTo>
                        <a:cubicBezTo>
                          <a:pt x="2109554" y="740936"/>
                          <a:pt x="2031635" y="862673"/>
                          <a:pt x="1907053" y="865153"/>
                        </a:cubicBezTo>
                        <a:cubicBezTo>
                          <a:pt x="1782472" y="867633"/>
                          <a:pt x="1706676" y="738456"/>
                          <a:pt x="1704552" y="432577"/>
                        </a:cubicBezTo>
                        <a:cubicBezTo>
                          <a:pt x="1702428" y="126697"/>
                          <a:pt x="1778223" y="0"/>
                          <a:pt x="1907053" y="0"/>
                        </a:cubicBezTo>
                        <a:close/>
                        <a:moveTo>
                          <a:pt x="1426040" y="0"/>
                        </a:moveTo>
                        <a:cubicBezTo>
                          <a:pt x="1554870" y="0"/>
                          <a:pt x="1628541" y="124217"/>
                          <a:pt x="1628541" y="432577"/>
                        </a:cubicBezTo>
                        <a:cubicBezTo>
                          <a:pt x="1628541" y="740936"/>
                          <a:pt x="1550622" y="862673"/>
                          <a:pt x="1426040" y="865153"/>
                        </a:cubicBezTo>
                        <a:cubicBezTo>
                          <a:pt x="1301459" y="867633"/>
                          <a:pt x="1225663" y="738456"/>
                          <a:pt x="1223539" y="432577"/>
                        </a:cubicBezTo>
                        <a:cubicBezTo>
                          <a:pt x="1221415" y="126697"/>
                          <a:pt x="1297210" y="0"/>
                          <a:pt x="1426040" y="0"/>
                        </a:cubicBezTo>
                        <a:close/>
                        <a:moveTo>
                          <a:pt x="959315" y="0"/>
                        </a:moveTo>
                        <a:cubicBezTo>
                          <a:pt x="1088145" y="0"/>
                          <a:pt x="1161816" y="124217"/>
                          <a:pt x="1161816" y="432577"/>
                        </a:cubicBezTo>
                        <a:cubicBezTo>
                          <a:pt x="1161816" y="740936"/>
                          <a:pt x="1083897" y="862673"/>
                          <a:pt x="959315" y="865153"/>
                        </a:cubicBezTo>
                        <a:cubicBezTo>
                          <a:pt x="834734" y="867633"/>
                          <a:pt x="758938" y="738456"/>
                          <a:pt x="756814" y="432577"/>
                        </a:cubicBezTo>
                        <a:cubicBezTo>
                          <a:pt x="754690" y="126697"/>
                          <a:pt x="830485" y="0"/>
                          <a:pt x="959315" y="0"/>
                        </a:cubicBezTo>
                        <a:close/>
                        <a:moveTo>
                          <a:pt x="497352" y="0"/>
                        </a:moveTo>
                        <a:cubicBezTo>
                          <a:pt x="626182" y="0"/>
                          <a:pt x="699853" y="124217"/>
                          <a:pt x="699853" y="432577"/>
                        </a:cubicBezTo>
                        <a:cubicBezTo>
                          <a:pt x="699853" y="740936"/>
                          <a:pt x="621934" y="862673"/>
                          <a:pt x="497352" y="865153"/>
                        </a:cubicBezTo>
                        <a:cubicBezTo>
                          <a:pt x="372770" y="867633"/>
                          <a:pt x="296975" y="738456"/>
                          <a:pt x="294851" y="432577"/>
                        </a:cubicBezTo>
                        <a:cubicBezTo>
                          <a:pt x="292727" y="126697"/>
                          <a:pt x="368522" y="0"/>
                          <a:pt x="49735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8BB32BEC-8AB1-6C8F-12B6-5D64E2230F5A}"/>
                    </a:ext>
                  </a:extLst>
                </p:cNvPr>
                <p:cNvSpPr/>
                <p:nvPr/>
              </p:nvSpPr>
              <p:spPr bwMode="auto">
                <a:xfrm>
                  <a:off x="906206" y="1498722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4553EAA3-19EC-C796-10F1-9391C8006A23}"/>
                  </a:ext>
                </a:extLst>
              </p:cNvPr>
              <p:cNvGrpSpPr/>
              <p:nvPr/>
            </p:nvGrpSpPr>
            <p:grpSpPr>
              <a:xfrm>
                <a:off x="5963943" y="4045479"/>
                <a:ext cx="2174622" cy="1021569"/>
                <a:chOff x="617995" y="2780752"/>
                <a:chExt cx="3330325" cy="1564481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E1C54059-ED2E-3861-E431-BC44E8759955}"/>
                    </a:ext>
                  </a:extLst>
                </p:cNvPr>
                <p:cNvGrpSpPr/>
                <p:nvPr/>
              </p:nvGrpSpPr>
              <p:grpSpPr>
                <a:xfrm>
                  <a:off x="617995" y="2780752"/>
                  <a:ext cx="3330325" cy="1564481"/>
                  <a:chOff x="617995" y="2780752"/>
                  <a:chExt cx="3330325" cy="1564481"/>
                </a:xfrm>
              </p:grpSpPr>
              <p:sp>
                <p:nvSpPr>
                  <p:cNvPr id="31" name="正方形/長方形 30">
                    <a:extLst>
                      <a:ext uri="{FF2B5EF4-FFF2-40B4-BE49-F238E27FC236}">
                        <a16:creationId xmlns:a16="http://schemas.microsoft.com/office/drawing/2014/main" id="{8B5B3C98-1769-E2D4-0A88-E42AB139678F}"/>
                      </a:ext>
                    </a:extLst>
                  </p:cNvPr>
                  <p:cNvSpPr/>
                  <p:nvPr/>
                </p:nvSpPr>
                <p:spPr>
                  <a:xfrm>
                    <a:off x="617995" y="2780752"/>
                    <a:ext cx="3330325" cy="1564481"/>
                  </a:xfrm>
                  <a:prstGeom prst="rect">
                    <a:avLst/>
                  </a:prstGeom>
                  <a:solidFill>
                    <a:srgbClr val="FAE3C1"/>
                  </a:solidFill>
                  <a:ln>
                    <a:solidFill>
                      <a:srgbClr val="FF99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8BC67E6B-FBBA-9201-2326-8FEF94B7B735}"/>
                      </a:ext>
                    </a:extLst>
                  </p:cNvPr>
                  <p:cNvSpPr/>
                  <p:nvPr/>
                </p:nvSpPr>
                <p:spPr>
                  <a:xfrm>
                    <a:off x="753424" y="2886720"/>
                    <a:ext cx="3059466" cy="1352544"/>
                  </a:xfrm>
                  <a:prstGeom prst="roundRect">
                    <a:avLst>
                      <a:gd name="adj" fmla="val 10126"/>
                    </a:avLst>
                  </a:prstGeom>
                  <a:solidFill>
                    <a:srgbClr val="ECCEF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E95CAEC1-4698-7EE1-7C52-AA7058985F8D}"/>
                      </a:ext>
                    </a:extLst>
                  </p:cNvPr>
                  <p:cNvGrpSpPr/>
                  <p:nvPr/>
                </p:nvGrpSpPr>
                <p:grpSpPr>
                  <a:xfrm>
                    <a:off x="2933666" y="2843166"/>
                    <a:ext cx="900387" cy="1400926"/>
                    <a:chOff x="2713339" y="2843166"/>
                    <a:chExt cx="776581" cy="1208294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E71C33C5-B37C-9575-560F-4DD8837220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84657" y="2843166"/>
                      <a:ext cx="635925" cy="730855"/>
                    </a:xfrm>
                    <a:custGeom>
                      <a:avLst/>
                      <a:gdLst>
                        <a:gd name="connsiteX0" fmla="*/ 410895 w 764382"/>
                        <a:gd name="connsiteY0" fmla="*/ 584 h 878487"/>
                        <a:gd name="connsiteX1" fmla="*/ 476355 w 764382"/>
                        <a:gd name="connsiteY1" fmla="*/ 11237 h 878487"/>
                        <a:gd name="connsiteX2" fmla="*/ 716009 w 764382"/>
                        <a:gd name="connsiteY2" fmla="*/ 282481 h 878487"/>
                        <a:gd name="connsiteX3" fmla="*/ 716727 w 764382"/>
                        <a:gd name="connsiteY3" fmla="*/ 300778 h 878487"/>
                        <a:gd name="connsiteX4" fmla="*/ 734348 w 764382"/>
                        <a:gd name="connsiteY4" fmla="*/ 333242 h 878487"/>
                        <a:gd name="connsiteX5" fmla="*/ 764382 w 764382"/>
                        <a:gd name="connsiteY5" fmla="*/ 482008 h 878487"/>
                        <a:gd name="connsiteX6" fmla="*/ 764381 w 764382"/>
                        <a:gd name="connsiteY6" fmla="*/ 496296 h 878487"/>
                        <a:gd name="connsiteX7" fmla="*/ 382190 w 764382"/>
                        <a:gd name="connsiteY7" fmla="*/ 878487 h 878487"/>
                        <a:gd name="connsiteX8" fmla="*/ 382191 w 764382"/>
                        <a:gd name="connsiteY8" fmla="*/ 878486 h 878487"/>
                        <a:gd name="connsiteX9" fmla="*/ 0 w 764382"/>
                        <a:gd name="connsiteY9" fmla="*/ 496295 h 878487"/>
                        <a:gd name="connsiteX10" fmla="*/ 0 w 764382"/>
                        <a:gd name="connsiteY10" fmla="*/ 482008 h 878487"/>
                        <a:gd name="connsiteX11" fmla="*/ 65272 w 764382"/>
                        <a:gd name="connsiteY11" fmla="*/ 268322 h 878487"/>
                        <a:gd name="connsiteX12" fmla="*/ 70048 w 764382"/>
                        <a:gd name="connsiteY12" fmla="*/ 262533 h 878487"/>
                        <a:gd name="connsiteX13" fmla="*/ 75347 w 764382"/>
                        <a:gd name="connsiteY13" fmla="*/ 242759 h 878487"/>
                        <a:gd name="connsiteX14" fmla="*/ 410895 w 764382"/>
                        <a:gd name="connsiteY14" fmla="*/ 584 h 8784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64382" h="878487">
                          <a:moveTo>
                            <a:pt x="410895" y="584"/>
                          </a:moveTo>
                          <a:cubicBezTo>
                            <a:pt x="432612" y="1887"/>
                            <a:pt x="454521" y="5387"/>
                            <a:pt x="476355" y="11237"/>
                          </a:cubicBezTo>
                          <a:cubicBezTo>
                            <a:pt x="607356" y="46339"/>
                            <a:pt x="698413" y="156104"/>
                            <a:pt x="716009" y="282481"/>
                          </a:cubicBezTo>
                          <a:lnTo>
                            <a:pt x="716727" y="300778"/>
                          </a:lnTo>
                          <a:lnTo>
                            <a:pt x="734348" y="333242"/>
                          </a:lnTo>
                          <a:cubicBezTo>
                            <a:pt x="753688" y="378967"/>
                            <a:pt x="764382" y="429239"/>
                            <a:pt x="764382" y="482008"/>
                          </a:cubicBezTo>
                          <a:cubicBezTo>
                            <a:pt x="764382" y="486771"/>
                            <a:pt x="764381" y="491533"/>
                            <a:pt x="764381" y="496296"/>
                          </a:cubicBezTo>
                          <a:cubicBezTo>
                            <a:pt x="764381" y="707374"/>
                            <a:pt x="593268" y="878487"/>
                            <a:pt x="382190" y="878487"/>
                          </a:cubicBezTo>
                          <a:lnTo>
                            <a:pt x="382191" y="878486"/>
                          </a:lnTo>
                          <a:cubicBezTo>
                            <a:pt x="171113" y="878486"/>
                            <a:pt x="0" y="707373"/>
                            <a:pt x="0" y="496295"/>
                          </a:cubicBezTo>
                          <a:lnTo>
                            <a:pt x="0" y="482008"/>
                          </a:lnTo>
                          <a:cubicBezTo>
                            <a:pt x="0" y="402854"/>
                            <a:pt x="24063" y="329320"/>
                            <a:pt x="65272" y="268322"/>
                          </a:cubicBezTo>
                          <a:lnTo>
                            <a:pt x="70048" y="262533"/>
                          </a:lnTo>
                          <a:lnTo>
                            <a:pt x="75347" y="242759"/>
                          </a:lnTo>
                          <a:cubicBezTo>
                            <a:pt x="116299" y="89924"/>
                            <a:pt x="258876" y="-8542"/>
                            <a:pt x="410895" y="584"/>
                          </a:cubicBez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A5E9FBDB-8065-51AD-E9FD-8A335D6F39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16355" y="3096580"/>
                      <a:ext cx="535881" cy="954878"/>
                    </a:xfrm>
                    <a:custGeom>
                      <a:avLst/>
                      <a:gdLst>
                        <a:gd name="connsiteX0" fmla="*/ 240700 w 535881"/>
                        <a:gd name="connsiteY0" fmla="*/ 0 h 954878"/>
                        <a:gd name="connsiteX1" fmla="*/ 481400 w 535881"/>
                        <a:gd name="connsiteY1" fmla="*/ 240700 h 954878"/>
                        <a:gd name="connsiteX2" fmla="*/ 481400 w 535881"/>
                        <a:gd name="connsiteY2" fmla="*/ 292315 h 954878"/>
                        <a:gd name="connsiteX3" fmla="*/ 488830 w 535881"/>
                        <a:gd name="connsiteY3" fmla="*/ 289237 h 954878"/>
                        <a:gd name="connsiteX4" fmla="*/ 535881 w 535881"/>
                        <a:gd name="connsiteY4" fmla="*/ 336288 h 954878"/>
                        <a:gd name="connsiteX5" fmla="*/ 535880 w 535881"/>
                        <a:gd name="connsiteY5" fmla="*/ 388785 h 954878"/>
                        <a:gd name="connsiteX6" fmla="*/ 488829 w 535881"/>
                        <a:gd name="connsiteY6" fmla="*/ 435836 h 954878"/>
                        <a:gd name="connsiteX7" fmla="*/ 488830 w 535881"/>
                        <a:gd name="connsiteY7" fmla="*/ 435835 h 954878"/>
                        <a:gd name="connsiteX8" fmla="*/ 478918 w 535881"/>
                        <a:gd name="connsiteY8" fmla="*/ 431730 h 954878"/>
                        <a:gd name="connsiteX9" fmla="*/ 476510 w 535881"/>
                        <a:gd name="connsiteY9" fmla="*/ 455621 h 954878"/>
                        <a:gd name="connsiteX10" fmla="*/ 446553 w 535881"/>
                        <a:gd name="connsiteY10" fmla="*/ 531923 h 954878"/>
                        <a:gd name="connsiteX11" fmla="*/ 443303 w 535881"/>
                        <a:gd name="connsiteY11" fmla="*/ 535678 h 954878"/>
                        <a:gd name="connsiteX12" fmla="*/ 495268 w 535881"/>
                        <a:gd name="connsiteY12" fmla="*/ 954878 h 954878"/>
                        <a:gd name="connsiteX13" fmla="*/ 57415 w 535881"/>
                        <a:gd name="connsiteY13" fmla="*/ 954878 h 954878"/>
                        <a:gd name="connsiteX14" fmla="*/ 101618 w 535881"/>
                        <a:gd name="connsiteY14" fmla="*/ 598293 h 954878"/>
                        <a:gd name="connsiteX15" fmla="*/ 70500 w 535881"/>
                        <a:gd name="connsiteY15" fmla="*/ 577312 h 954878"/>
                        <a:gd name="connsiteX16" fmla="*/ 0 w 535881"/>
                        <a:gd name="connsiteY16" fmla="*/ 407111 h 954878"/>
                        <a:gd name="connsiteX17" fmla="*/ 0 w 535881"/>
                        <a:gd name="connsiteY17" fmla="*/ 240700 h 954878"/>
                        <a:gd name="connsiteX18" fmla="*/ 240700 w 535881"/>
                        <a:gd name="connsiteY18" fmla="*/ 0 h 9548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535881" h="954878">
                          <a:moveTo>
                            <a:pt x="240700" y="0"/>
                          </a:moveTo>
                          <a:cubicBezTo>
                            <a:pt x="373635" y="0"/>
                            <a:pt x="481400" y="107765"/>
                            <a:pt x="481400" y="240700"/>
                          </a:cubicBezTo>
                          <a:lnTo>
                            <a:pt x="481400" y="292315"/>
                          </a:lnTo>
                          <a:lnTo>
                            <a:pt x="488830" y="289237"/>
                          </a:lnTo>
                          <a:cubicBezTo>
                            <a:pt x="514816" y="289237"/>
                            <a:pt x="535881" y="310302"/>
                            <a:pt x="535881" y="336288"/>
                          </a:cubicBezTo>
                          <a:cubicBezTo>
                            <a:pt x="535881" y="353787"/>
                            <a:pt x="535880" y="371286"/>
                            <a:pt x="535880" y="388785"/>
                          </a:cubicBezTo>
                          <a:cubicBezTo>
                            <a:pt x="535880" y="414771"/>
                            <a:pt x="514815" y="435836"/>
                            <a:pt x="488829" y="435836"/>
                          </a:cubicBezTo>
                          <a:lnTo>
                            <a:pt x="488830" y="435835"/>
                          </a:lnTo>
                          <a:lnTo>
                            <a:pt x="478918" y="431730"/>
                          </a:lnTo>
                          <a:lnTo>
                            <a:pt x="476510" y="455621"/>
                          </a:lnTo>
                          <a:cubicBezTo>
                            <a:pt x="470899" y="483042"/>
                            <a:pt x="460625" y="508764"/>
                            <a:pt x="446553" y="531923"/>
                          </a:cubicBezTo>
                          <a:lnTo>
                            <a:pt x="443303" y="535678"/>
                          </a:lnTo>
                          <a:lnTo>
                            <a:pt x="495268" y="954878"/>
                          </a:lnTo>
                          <a:lnTo>
                            <a:pt x="57415" y="954878"/>
                          </a:lnTo>
                          <a:lnTo>
                            <a:pt x="101618" y="598293"/>
                          </a:lnTo>
                          <a:lnTo>
                            <a:pt x="70500" y="577312"/>
                          </a:lnTo>
                          <a:cubicBezTo>
                            <a:pt x="26941" y="533754"/>
                            <a:pt x="0" y="473579"/>
                            <a:pt x="0" y="407111"/>
                          </a:cubicBezTo>
                          <a:lnTo>
                            <a:pt x="0" y="240700"/>
                          </a:lnTo>
                          <a:cubicBezTo>
                            <a:pt x="0" y="107765"/>
                            <a:pt x="107765" y="0"/>
                            <a:pt x="240700" y="0"/>
                          </a:cubicBezTo>
                          <a:close/>
                        </a:path>
                      </a:pathLst>
                    </a:custGeom>
                    <a:solidFill>
                      <a:srgbClr val="ECD6B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フリーフォーム: 図形 38">
                      <a:extLst>
                        <a:ext uri="{FF2B5EF4-FFF2-40B4-BE49-F238E27FC236}">
                          <a16:creationId xmlns:a16="http://schemas.microsoft.com/office/drawing/2014/main" id="{FFB55480-C93C-EF90-5EBC-38FBEC6346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1920" y="3649303"/>
                      <a:ext cx="455647" cy="402157"/>
                    </a:xfrm>
                    <a:custGeom>
                      <a:avLst/>
                      <a:gdLst>
                        <a:gd name="connsiteX0" fmla="*/ 400176 w 455647"/>
                        <a:gd name="connsiteY0" fmla="*/ 0 h 402157"/>
                        <a:gd name="connsiteX1" fmla="*/ 455647 w 455647"/>
                        <a:gd name="connsiteY1" fmla="*/ 61112 h 402157"/>
                        <a:gd name="connsiteX2" fmla="*/ 443761 w 455647"/>
                        <a:gd name="connsiteY2" fmla="*/ 120252 h 402157"/>
                        <a:gd name="connsiteX3" fmla="*/ 279331 w 455647"/>
                        <a:gd name="connsiteY3" fmla="*/ 402157 h 402157"/>
                        <a:gd name="connsiteX4" fmla="*/ 126788 w 455647"/>
                        <a:gd name="connsiteY4" fmla="*/ 402157 h 402157"/>
                        <a:gd name="connsiteX5" fmla="*/ 129346 w 455647"/>
                        <a:gd name="connsiteY5" fmla="*/ 399436 h 402157"/>
                        <a:gd name="connsiteX6" fmla="*/ 0 w 455647"/>
                        <a:gd name="connsiteY6" fmla="*/ 402157 h 402157"/>
                        <a:gd name="connsiteX7" fmla="*/ 5943 w 455647"/>
                        <a:gd name="connsiteY7" fmla="*/ 124024 h 402157"/>
                        <a:gd name="connsiteX8" fmla="*/ 59433 w 455647"/>
                        <a:gd name="connsiteY8" fmla="*/ 55470 h 402157"/>
                        <a:gd name="connsiteX9" fmla="*/ 47546 w 455647"/>
                        <a:gd name="connsiteY9" fmla="*/ 127941 h 402157"/>
                        <a:gd name="connsiteX10" fmla="*/ 166538 w 455647"/>
                        <a:gd name="connsiteY10" fmla="*/ 359874 h 402157"/>
                        <a:gd name="connsiteX11" fmla="*/ 414044 w 455647"/>
                        <a:gd name="connsiteY11" fmla="*/ 96597 h 4021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55647" h="402157">
                          <a:moveTo>
                            <a:pt x="400176" y="0"/>
                          </a:moveTo>
                          <a:lnTo>
                            <a:pt x="455647" y="61112"/>
                          </a:lnTo>
                          <a:lnTo>
                            <a:pt x="443761" y="120252"/>
                          </a:lnTo>
                          <a:cubicBezTo>
                            <a:pt x="388291" y="227363"/>
                            <a:pt x="334801" y="295046"/>
                            <a:pt x="279331" y="402157"/>
                          </a:cubicBezTo>
                          <a:lnTo>
                            <a:pt x="126788" y="402157"/>
                          </a:lnTo>
                          <a:lnTo>
                            <a:pt x="129346" y="399436"/>
                          </a:lnTo>
                          <a:lnTo>
                            <a:pt x="0" y="402157"/>
                          </a:lnTo>
                          <a:lnTo>
                            <a:pt x="5943" y="124024"/>
                          </a:lnTo>
                          <a:lnTo>
                            <a:pt x="59433" y="55470"/>
                          </a:lnTo>
                          <a:lnTo>
                            <a:pt x="47546" y="127941"/>
                          </a:lnTo>
                          <a:lnTo>
                            <a:pt x="166538" y="359874"/>
                          </a:lnTo>
                          <a:lnTo>
                            <a:pt x="414044" y="9659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フリーフォーム: 図形 39">
                      <a:extLst>
                        <a:ext uri="{FF2B5EF4-FFF2-40B4-BE49-F238E27FC236}">
                          <a16:creationId xmlns:a16="http://schemas.microsoft.com/office/drawing/2014/main" id="{06BEBE28-9358-1C8F-7D48-15A4D9F02A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3339" y="3768166"/>
                      <a:ext cx="255558" cy="283294"/>
                    </a:xfrm>
                    <a:custGeom>
                      <a:avLst/>
                      <a:gdLst>
                        <a:gd name="connsiteX0" fmla="*/ 307181 w 307181"/>
                        <a:gd name="connsiteY0" fmla="*/ 347662 h 347662"/>
                        <a:gd name="connsiteX1" fmla="*/ 16669 w 307181"/>
                        <a:gd name="connsiteY1" fmla="*/ 347662 h 347662"/>
                        <a:gd name="connsiteX2" fmla="*/ 0 w 307181"/>
                        <a:gd name="connsiteY2" fmla="*/ 80962 h 347662"/>
                        <a:gd name="connsiteX3" fmla="*/ 109537 w 307181"/>
                        <a:gd name="connsiteY3" fmla="*/ 69056 h 347662"/>
                        <a:gd name="connsiteX4" fmla="*/ 185737 w 307181"/>
                        <a:gd name="connsiteY4" fmla="*/ 0 h 347662"/>
                        <a:gd name="connsiteX5" fmla="*/ 307181 w 307181"/>
                        <a:gd name="connsiteY5" fmla="*/ 347662 h 3476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07181" h="347662">
                          <a:moveTo>
                            <a:pt x="307181" y="347662"/>
                          </a:moveTo>
                          <a:lnTo>
                            <a:pt x="16669" y="347662"/>
                          </a:lnTo>
                          <a:lnTo>
                            <a:pt x="0" y="80962"/>
                          </a:lnTo>
                          <a:lnTo>
                            <a:pt x="109537" y="69056"/>
                          </a:lnTo>
                          <a:lnTo>
                            <a:pt x="185737" y="0"/>
                          </a:lnTo>
                          <a:lnTo>
                            <a:pt x="307181" y="347662"/>
                          </a:ln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AF051849-E1BA-5531-47C2-379744D466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31346" y="3704772"/>
                      <a:ext cx="358574" cy="346688"/>
                    </a:xfrm>
                    <a:custGeom>
                      <a:avLst/>
                      <a:gdLst>
                        <a:gd name="connsiteX0" fmla="*/ 0 w 431006"/>
                        <a:gd name="connsiteY0" fmla="*/ 423863 h 423863"/>
                        <a:gd name="connsiteX1" fmla="*/ 204787 w 431006"/>
                        <a:gd name="connsiteY1" fmla="*/ 97631 h 423863"/>
                        <a:gd name="connsiteX2" fmla="*/ 226218 w 431006"/>
                        <a:gd name="connsiteY2" fmla="*/ 0 h 423863"/>
                        <a:gd name="connsiteX3" fmla="*/ 285750 w 431006"/>
                        <a:gd name="connsiteY3" fmla="*/ 57150 h 423863"/>
                        <a:gd name="connsiteX4" fmla="*/ 431006 w 431006"/>
                        <a:gd name="connsiteY4" fmla="*/ 135731 h 423863"/>
                        <a:gd name="connsiteX5" fmla="*/ 371475 w 431006"/>
                        <a:gd name="connsiteY5" fmla="*/ 421481 h 423863"/>
                        <a:gd name="connsiteX6" fmla="*/ 221456 w 431006"/>
                        <a:gd name="connsiteY6" fmla="*/ 421481 h 423863"/>
                        <a:gd name="connsiteX7" fmla="*/ 0 w 431006"/>
                        <a:gd name="connsiteY7" fmla="*/ 423863 h 423863"/>
                        <a:gd name="connsiteX0" fmla="*/ 0 w 431006"/>
                        <a:gd name="connsiteY0" fmla="*/ 423863 h 423863"/>
                        <a:gd name="connsiteX1" fmla="*/ 204787 w 431006"/>
                        <a:gd name="connsiteY1" fmla="*/ 97631 h 423863"/>
                        <a:gd name="connsiteX2" fmla="*/ 226218 w 431006"/>
                        <a:gd name="connsiteY2" fmla="*/ 0 h 423863"/>
                        <a:gd name="connsiteX3" fmla="*/ 285750 w 431006"/>
                        <a:gd name="connsiteY3" fmla="*/ 57150 h 423863"/>
                        <a:gd name="connsiteX4" fmla="*/ 431006 w 431006"/>
                        <a:gd name="connsiteY4" fmla="*/ 135731 h 423863"/>
                        <a:gd name="connsiteX5" fmla="*/ 371475 w 431006"/>
                        <a:gd name="connsiteY5" fmla="*/ 421481 h 423863"/>
                        <a:gd name="connsiteX6" fmla="*/ 0 w 431006"/>
                        <a:gd name="connsiteY6" fmla="*/ 423863 h 423863"/>
                        <a:gd name="connsiteX0" fmla="*/ 0 w 431006"/>
                        <a:gd name="connsiteY0" fmla="*/ 416719 h 416719"/>
                        <a:gd name="connsiteX1" fmla="*/ 204787 w 431006"/>
                        <a:gd name="connsiteY1" fmla="*/ 90487 h 416719"/>
                        <a:gd name="connsiteX2" fmla="*/ 226218 w 431006"/>
                        <a:gd name="connsiteY2" fmla="*/ 0 h 416719"/>
                        <a:gd name="connsiteX3" fmla="*/ 285750 w 431006"/>
                        <a:gd name="connsiteY3" fmla="*/ 50006 h 416719"/>
                        <a:gd name="connsiteX4" fmla="*/ 431006 w 431006"/>
                        <a:gd name="connsiteY4" fmla="*/ 128587 h 416719"/>
                        <a:gd name="connsiteX5" fmla="*/ 371475 w 431006"/>
                        <a:gd name="connsiteY5" fmla="*/ 414337 h 416719"/>
                        <a:gd name="connsiteX6" fmla="*/ 0 w 431006"/>
                        <a:gd name="connsiteY6" fmla="*/ 416719 h 4167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31006" h="416719">
                          <a:moveTo>
                            <a:pt x="0" y="416719"/>
                          </a:moveTo>
                          <a:lnTo>
                            <a:pt x="204787" y="90487"/>
                          </a:lnTo>
                          <a:lnTo>
                            <a:pt x="226218" y="0"/>
                          </a:lnTo>
                          <a:lnTo>
                            <a:pt x="285750" y="50006"/>
                          </a:lnTo>
                          <a:lnTo>
                            <a:pt x="431006" y="128587"/>
                          </a:lnTo>
                          <a:lnTo>
                            <a:pt x="371475" y="414337"/>
                          </a:lnTo>
                          <a:lnTo>
                            <a:pt x="0" y="416719"/>
                          </a:ln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6BEEA97B-6D00-2BC5-D97D-86B3367494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429" y="3345551"/>
                      <a:ext cx="38038" cy="38037"/>
                    </a:xfrm>
                    <a:prstGeom prst="ellipse">
                      <a:avLst/>
                    </a:prstGeom>
                    <a:solidFill>
                      <a:srgbClr val="67547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楕円 42">
                      <a:extLst>
                        <a:ext uri="{FF2B5EF4-FFF2-40B4-BE49-F238E27FC236}">
                          <a16:creationId xmlns:a16="http://schemas.microsoft.com/office/drawing/2014/main" id="{584CF2C6-3EEE-6EFE-8E5E-6B0633134E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13480" y="3345551"/>
                      <a:ext cx="38038" cy="38037"/>
                    </a:xfrm>
                    <a:prstGeom prst="ellipse">
                      <a:avLst/>
                    </a:prstGeom>
                    <a:solidFill>
                      <a:srgbClr val="67547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0F8D6B3-3C3C-E579-9943-1644642084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6103" y="2838771"/>
                    <a:ext cx="790685" cy="271657"/>
                  </a:xfrm>
                  <a:custGeom>
                    <a:avLst/>
                    <a:gdLst>
                      <a:gd name="connsiteX0" fmla="*/ 167885 w 1099455"/>
                      <a:gd name="connsiteY0" fmla="*/ 227564 h 377742"/>
                      <a:gd name="connsiteX1" fmla="*/ 152248 w 1099455"/>
                      <a:gd name="connsiteY1" fmla="*/ 290082 h 377742"/>
                      <a:gd name="connsiteX2" fmla="*/ 230776 w 1099455"/>
                      <a:gd name="connsiteY2" fmla="*/ 290082 h 377742"/>
                      <a:gd name="connsiteX3" fmla="*/ 230776 w 1099455"/>
                      <a:gd name="connsiteY3" fmla="*/ 227564 h 377742"/>
                      <a:gd name="connsiteX4" fmla="*/ 963724 w 1099455"/>
                      <a:gd name="connsiteY4" fmla="*/ 107235 h 377742"/>
                      <a:gd name="connsiteX5" fmla="*/ 963724 w 1099455"/>
                      <a:gd name="connsiteY5" fmla="*/ 175596 h 377742"/>
                      <a:gd name="connsiteX6" fmla="*/ 1022219 w 1099455"/>
                      <a:gd name="connsiteY6" fmla="*/ 175596 h 377742"/>
                      <a:gd name="connsiteX7" fmla="*/ 1022219 w 1099455"/>
                      <a:gd name="connsiteY7" fmla="*/ 107235 h 377742"/>
                      <a:gd name="connsiteX8" fmla="*/ 827611 w 1099455"/>
                      <a:gd name="connsiteY8" fmla="*/ 107235 h 377742"/>
                      <a:gd name="connsiteX9" fmla="*/ 827611 w 1099455"/>
                      <a:gd name="connsiteY9" fmla="*/ 175596 h 377742"/>
                      <a:gd name="connsiteX10" fmla="*/ 886488 w 1099455"/>
                      <a:gd name="connsiteY10" fmla="*/ 175596 h 377742"/>
                      <a:gd name="connsiteX11" fmla="*/ 886488 w 1099455"/>
                      <a:gd name="connsiteY11" fmla="*/ 107235 h 377742"/>
                      <a:gd name="connsiteX12" fmla="*/ 13858 w 1099455"/>
                      <a:gd name="connsiteY12" fmla="*/ 20052 h 377742"/>
                      <a:gd name="connsiteX13" fmla="*/ 335620 w 1099455"/>
                      <a:gd name="connsiteY13" fmla="*/ 20052 h 377742"/>
                      <a:gd name="connsiteX14" fmla="*/ 335620 w 1099455"/>
                      <a:gd name="connsiteY14" fmla="*/ 107712 h 377742"/>
                      <a:gd name="connsiteX15" fmla="*/ 197863 w 1099455"/>
                      <a:gd name="connsiteY15" fmla="*/ 107712 h 377742"/>
                      <a:gd name="connsiteX16" fmla="*/ 189811 w 1099455"/>
                      <a:gd name="connsiteY16" fmla="*/ 139904 h 377742"/>
                      <a:gd name="connsiteX17" fmla="*/ 230776 w 1099455"/>
                      <a:gd name="connsiteY17" fmla="*/ 139904 h 377742"/>
                      <a:gd name="connsiteX18" fmla="*/ 278765 w 1099455"/>
                      <a:gd name="connsiteY18" fmla="*/ 139904 h 377742"/>
                      <a:gd name="connsiteX19" fmla="*/ 308012 w 1099455"/>
                      <a:gd name="connsiteY19" fmla="*/ 139904 h 377742"/>
                      <a:gd name="connsiteX20" fmla="*/ 308012 w 1099455"/>
                      <a:gd name="connsiteY20" fmla="*/ 290082 h 377742"/>
                      <a:gd name="connsiteX21" fmla="*/ 349478 w 1099455"/>
                      <a:gd name="connsiteY21" fmla="*/ 290082 h 377742"/>
                      <a:gd name="connsiteX22" fmla="*/ 349478 w 1099455"/>
                      <a:gd name="connsiteY22" fmla="*/ 377742 h 377742"/>
                      <a:gd name="connsiteX23" fmla="*/ 308012 w 1099455"/>
                      <a:gd name="connsiteY23" fmla="*/ 377742 h 377742"/>
                      <a:gd name="connsiteX24" fmla="*/ 230776 w 1099455"/>
                      <a:gd name="connsiteY24" fmla="*/ 377742 h 377742"/>
                      <a:gd name="connsiteX25" fmla="*/ 0 w 1099455"/>
                      <a:gd name="connsiteY25" fmla="*/ 377742 h 377742"/>
                      <a:gd name="connsiteX26" fmla="*/ 0 w 1099455"/>
                      <a:gd name="connsiteY26" fmla="*/ 290082 h 377742"/>
                      <a:gd name="connsiteX27" fmla="*/ 72632 w 1099455"/>
                      <a:gd name="connsiteY27" fmla="*/ 290082 h 377742"/>
                      <a:gd name="connsiteX28" fmla="*/ 88270 w 1099455"/>
                      <a:gd name="connsiteY28" fmla="*/ 227564 h 377742"/>
                      <a:gd name="connsiteX29" fmla="*/ 43887 w 1099455"/>
                      <a:gd name="connsiteY29" fmla="*/ 227564 h 377742"/>
                      <a:gd name="connsiteX30" fmla="*/ 43887 w 1099455"/>
                      <a:gd name="connsiteY30" fmla="*/ 139904 h 377742"/>
                      <a:gd name="connsiteX31" fmla="*/ 110196 w 1099455"/>
                      <a:gd name="connsiteY31" fmla="*/ 139904 h 377742"/>
                      <a:gd name="connsiteX32" fmla="*/ 118248 w 1099455"/>
                      <a:gd name="connsiteY32" fmla="*/ 107712 h 377742"/>
                      <a:gd name="connsiteX33" fmla="*/ 13858 w 1099455"/>
                      <a:gd name="connsiteY33" fmla="*/ 107712 h 377742"/>
                      <a:gd name="connsiteX34" fmla="*/ 749977 w 1099455"/>
                      <a:gd name="connsiteY34" fmla="*/ 19575 h 377742"/>
                      <a:gd name="connsiteX35" fmla="*/ 750375 w 1099455"/>
                      <a:gd name="connsiteY35" fmla="*/ 19575 h 377742"/>
                      <a:gd name="connsiteX36" fmla="*/ 827611 w 1099455"/>
                      <a:gd name="connsiteY36" fmla="*/ 19575 h 377742"/>
                      <a:gd name="connsiteX37" fmla="*/ 886488 w 1099455"/>
                      <a:gd name="connsiteY37" fmla="*/ 19575 h 377742"/>
                      <a:gd name="connsiteX38" fmla="*/ 963724 w 1099455"/>
                      <a:gd name="connsiteY38" fmla="*/ 19575 h 377742"/>
                      <a:gd name="connsiteX39" fmla="*/ 1022219 w 1099455"/>
                      <a:gd name="connsiteY39" fmla="*/ 19575 h 377742"/>
                      <a:gd name="connsiteX40" fmla="*/ 1099455 w 1099455"/>
                      <a:gd name="connsiteY40" fmla="*/ 19575 h 377742"/>
                      <a:gd name="connsiteX41" fmla="*/ 1099455 w 1099455"/>
                      <a:gd name="connsiteY41" fmla="*/ 107235 h 377742"/>
                      <a:gd name="connsiteX42" fmla="*/ 1099455 w 1099455"/>
                      <a:gd name="connsiteY42" fmla="*/ 175596 h 377742"/>
                      <a:gd name="connsiteX43" fmla="*/ 1099455 w 1099455"/>
                      <a:gd name="connsiteY43" fmla="*/ 263256 h 377742"/>
                      <a:gd name="connsiteX44" fmla="*/ 1099455 w 1099455"/>
                      <a:gd name="connsiteY44" fmla="*/ 377265 h 377742"/>
                      <a:gd name="connsiteX45" fmla="*/ 1022219 w 1099455"/>
                      <a:gd name="connsiteY45" fmla="*/ 377265 h 377742"/>
                      <a:gd name="connsiteX46" fmla="*/ 1022219 w 1099455"/>
                      <a:gd name="connsiteY46" fmla="*/ 263256 h 377742"/>
                      <a:gd name="connsiteX47" fmla="*/ 827611 w 1099455"/>
                      <a:gd name="connsiteY47" fmla="*/ 263256 h 377742"/>
                      <a:gd name="connsiteX48" fmla="*/ 827611 w 1099455"/>
                      <a:gd name="connsiteY48" fmla="*/ 377265 h 377742"/>
                      <a:gd name="connsiteX49" fmla="*/ 750375 w 1099455"/>
                      <a:gd name="connsiteY49" fmla="*/ 377265 h 377742"/>
                      <a:gd name="connsiteX50" fmla="*/ 750375 w 1099455"/>
                      <a:gd name="connsiteY50" fmla="*/ 263256 h 377742"/>
                      <a:gd name="connsiteX51" fmla="*/ 749977 w 1099455"/>
                      <a:gd name="connsiteY51" fmla="*/ 263256 h 377742"/>
                      <a:gd name="connsiteX52" fmla="*/ 749977 w 1099455"/>
                      <a:gd name="connsiteY52" fmla="*/ 175596 h 377742"/>
                      <a:gd name="connsiteX53" fmla="*/ 750375 w 1099455"/>
                      <a:gd name="connsiteY53" fmla="*/ 175596 h 377742"/>
                      <a:gd name="connsiteX54" fmla="*/ 750375 w 1099455"/>
                      <a:gd name="connsiteY54" fmla="*/ 107235 h 377742"/>
                      <a:gd name="connsiteX55" fmla="*/ 749977 w 1099455"/>
                      <a:gd name="connsiteY55" fmla="*/ 107235 h 377742"/>
                      <a:gd name="connsiteX56" fmla="*/ 675519 w 1099455"/>
                      <a:gd name="connsiteY56" fmla="*/ 0 h 377742"/>
                      <a:gd name="connsiteX57" fmla="*/ 687897 w 1099455"/>
                      <a:gd name="connsiteY57" fmla="*/ 86782 h 377742"/>
                      <a:gd name="connsiteX58" fmla="*/ 578946 w 1099455"/>
                      <a:gd name="connsiteY58" fmla="*/ 102322 h 377742"/>
                      <a:gd name="connsiteX59" fmla="*/ 578946 w 1099455"/>
                      <a:gd name="connsiteY59" fmla="*/ 153415 h 377742"/>
                      <a:gd name="connsiteX60" fmla="*/ 697179 w 1099455"/>
                      <a:gd name="connsiteY60" fmla="*/ 153415 h 377742"/>
                      <a:gd name="connsiteX61" fmla="*/ 697179 w 1099455"/>
                      <a:gd name="connsiteY61" fmla="*/ 241075 h 377742"/>
                      <a:gd name="connsiteX62" fmla="*/ 578946 w 1099455"/>
                      <a:gd name="connsiteY62" fmla="*/ 241075 h 377742"/>
                      <a:gd name="connsiteX63" fmla="*/ 578946 w 1099455"/>
                      <a:gd name="connsiteY63" fmla="*/ 377263 h 377742"/>
                      <a:gd name="connsiteX64" fmla="*/ 501710 w 1099455"/>
                      <a:gd name="connsiteY64" fmla="*/ 377263 h 377742"/>
                      <a:gd name="connsiteX65" fmla="*/ 501710 w 1099455"/>
                      <a:gd name="connsiteY65" fmla="*/ 241075 h 377742"/>
                      <a:gd name="connsiteX66" fmla="*/ 381026 w 1099455"/>
                      <a:gd name="connsiteY66" fmla="*/ 241075 h 377742"/>
                      <a:gd name="connsiteX67" fmla="*/ 381026 w 1099455"/>
                      <a:gd name="connsiteY67" fmla="*/ 153415 h 377742"/>
                      <a:gd name="connsiteX68" fmla="*/ 501710 w 1099455"/>
                      <a:gd name="connsiteY68" fmla="*/ 153415 h 377742"/>
                      <a:gd name="connsiteX69" fmla="*/ 501710 w 1099455"/>
                      <a:gd name="connsiteY69" fmla="*/ 113338 h 377742"/>
                      <a:gd name="connsiteX70" fmla="*/ 407253 w 1099455"/>
                      <a:gd name="connsiteY70" fmla="*/ 126810 h 377742"/>
                      <a:gd name="connsiteX71" fmla="*/ 394875 w 1099455"/>
                      <a:gd name="connsiteY71" fmla="*/ 40028 h 37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1099455" h="377742">
                        <a:moveTo>
                          <a:pt x="167885" y="227564"/>
                        </a:moveTo>
                        <a:lnTo>
                          <a:pt x="152248" y="290082"/>
                        </a:lnTo>
                        <a:lnTo>
                          <a:pt x="230776" y="290082"/>
                        </a:lnTo>
                        <a:lnTo>
                          <a:pt x="230776" y="227564"/>
                        </a:lnTo>
                        <a:close/>
                        <a:moveTo>
                          <a:pt x="963724" y="107235"/>
                        </a:moveTo>
                        <a:lnTo>
                          <a:pt x="963724" y="175596"/>
                        </a:lnTo>
                        <a:lnTo>
                          <a:pt x="1022219" y="175596"/>
                        </a:lnTo>
                        <a:lnTo>
                          <a:pt x="1022219" y="107235"/>
                        </a:lnTo>
                        <a:close/>
                        <a:moveTo>
                          <a:pt x="827611" y="107235"/>
                        </a:moveTo>
                        <a:lnTo>
                          <a:pt x="827611" y="175596"/>
                        </a:lnTo>
                        <a:lnTo>
                          <a:pt x="886488" y="175596"/>
                        </a:lnTo>
                        <a:lnTo>
                          <a:pt x="886488" y="107235"/>
                        </a:lnTo>
                        <a:close/>
                        <a:moveTo>
                          <a:pt x="13858" y="20052"/>
                        </a:moveTo>
                        <a:lnTo>
                          <a:pt x="335620" y="20052"/>
                        </a:lnTo>
                        <a:lnTo>
                          <a:pt x="335620" y="107712"/>
                        </a:lnTo>
                        <a:lnTo>
                          <a:pt x="197863" y="107712"/>
                        </a:lnTo>
                        <a:lnTo>
                          <a:pt x="189811" y="139904"/>
                        </a:lnTo>
                        <a:lnTo>
                          <a:pt x="230776" y="139904"/>
                        </a:lnTo>
                        <a:lnTo>
                          <a:pt x="278765" y="139904"/>
                        </a:lnTo>
                        <a:lnTo>
                          <a:pt x="308012" y="139904"/>
                        </a:lnTo>
                        <a:lnTo>
                          <a:pt x="308012" y="290082"/>
                        </a:lnTo>
                        <a:lnTo>
                          <a:pt x="349478" y="290082"/>
                        </a:lnTo>
                        <a:lnTo>
                          <a:pt x="349478" y="377742"/>
                        </a:lnTo>
                        <a:lnTo>
                          <a:pt x="308012" y="377742"/>
                        </a:lnTo>
                        <a:lnTo>
                          <a:pt x="230776" y="377742"/>
                        </a:lnTo>
                        <a:lnTo>
                          <a:pt x="0" y="377742"/>
                        </a:lnTo>
                        <a:lnTo>
                          <a:pt x="0" y="290082"/>
                        </a:lnTo>
                        <a:lnTo>
                          <a:pt x="72632" y="290082"/>
                        </a:lnTo>
                        <a:lnTo>
                          <a:pt x="88270" y="227564"/>
                        </a:lnTo>
                        <a:lnTo>
                          <a:pt x="43887" y="227564"/>
                        </a:lnTo>
                        <a:lnTo>
                          <a:pt x="43887" y="139904"/>
                        </a:lnTo>
                        <a:lnTo>
                          <a:pt x="110196" y="139904"/>
                        </a:lnTo>
                        <a:lnTo>
                          <a:pt x="118248" y="107712"/>
                        </a:lnTo>
                        <a:lnTo>
                          <a:pt x="13858" y="107712"/>
                        </a:lnTo>
                        <a:close/>
                        <a:moveTo>
                          <a:pt x="749977" y="19575"/>
                        </a:moveTo>
                        <a:lnTo>
                          <a:pt x="750375" y="19575"/>
                        </a:lnTo>
                        <a:lnTo>
                          <a:pt x="827611" y="19575"/>
                        </a:lnTo>
                        <a:lnTo>
                          <a:pt x="886488" y="19575"/>
                        </a:lnTo>
                        <a:lnTo>
                          <a:pt x="963724" y="19575"/>
                        </a:lnTo>
                        <a:lnTo>
                          <a:pt x="1022219" y="19575"/>
                        </a:lnTo>
                        <a:lnTo>
                          <a:pt x="1099455" y="19575"/>
                        </a:lnTo>
                        <a:lnTo>
                          <a:pt x="1099455" y="107235"/>
                        </a:lnTo>
                        <a:lnTo>
                          <a:pt x="1099455" y="175596"/>
                        </a:lnTo>
                        <a:lnTo>
                          <a:pt x="1099455" y="263256"/>
                        </a:lnTo>
                        <a:lnTo>
                          <a:pt x="1099455" y="377265"/>
                        </a:lnTo>
                        <a:lnTo>
                          <a:pt x="1022219" y="377265"/>
                        </a:lnTo>
                        <a:lnTo>
                          <a:pt x="1022219" y="263256"/>
                        </a:lnTo>
                        <a:lnTo>
                          <a:pt x="827611" y="263256"/>
                        </a:lnTo>
                        <a:lnTo>
                          <a:pt x="827611" y="377265"/>
                        </a:lnTo>
                        <a:lnTo>
                          <a:pt x="750375" y="377265"/>
                        </a:lnTo>
                        <a:lnTo>
                          <a:pt x="750375" y="263256"/>
                        </a:lnTo>
                        <a:lnTo>
                          <a:pt x="749977" y="263256"/>
                        </a:lnTo>
                        <a:lnTo>
                          <a:pt x="749977" y="175596"/>
                        </a:lnTo>
                        <a:lnTo>
                          <a:pt x="750375" y="175596"/>
                        </a:lnTo>
                        <a:lnTo>
                          <a:pt x="750375" y="107235"/>
                        </a:lnTo>
                        <a:lnTo>
                          <a:pt x="749977" y="107235"/>
                        </a:lnTo>
                        <a:close/>
                        <a:moveTo>
                          <a:pt x="675519" y="0"/>
                        </a:moveTo>
                        <a:lnTo>
                          <a:pt x="687897" y="86782"/>
                        </a:lnTo>
                        <a:lnTo>
                          <a:pt x="578946" y="102322"/>
                        </a:lnTo>
                        <a:lnTo>
                          <a:pt x="578946" y="153415"/>
                        </a:lnTo>
                        <a:lnTo>
                          <a:pt x="697179" y="153415"/>
                        </a:lnTo>
                        <a:lnTo>
                          <a:pt x="697179" y="241075"/>
                        </a:lnTo>
                        <a:lnTo>
                          <a:pt x="578946" y="241075"/>
                        </a:lnTo>
                        <a:lnTo>
                          <a:pt x="578946" y="377263"/>
                        </a:lnTo>
                        <a:lnTo>
                          <a:pt x="501710" y="377263"/>
                        </a:lnTo>
                        <a:lnTo>
                          <a:pt x="501710" y="241075"/>
                        </a:lnTo>
                        <a:lnTo>
                          <a:pt x="381026" y="241075"/>
                        </a:lnTo>
                        <a:lnTo>
                          <a:pt x="381026" y="153415"/>
                        </a:lnTo>
                        <a:lnTo>
                          <a:pt x="501710" y="153415"/>
                        </a:lnTo>
                        <a:lnTo>
                          <a:pt x="501710" y="113338"/>
                        </a:lnTo>
                        <a:lnTo>
                          <a:pt x="407253" y="126810"/>
                        </a:lnTo>
                        <a:lnTo>
                          <a:pt x="394875" y="40028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9FB5A897-21F3-6D72-CDF5-168FC67C70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0744" y="3181700"/>
                    <a:ext cx="754292" cy="854109"/>
                  </a:xfrm>
                  <a:custGeom>
                    <a:avLst/>
                    <a:gdLst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10556 w 1105789"/>
                      <a:gd name="connsiteY3" fmla="*/ 277404 h 1256577"/>
                      <a:gd name="connsiteX4" fmla="*/ 860076 w 1105789"/>
                      <a:gd name="connsiteY4" fmla="*/ 271461 h 1256577"/>
                      <a:gd name="connsiteX5" fmla="*/ 1105789 w 1105789"/>
                      <a:gd name="connsiteY5" fmla="*/ 563994 h 1256577"/>
                      <a:gd name="connsiteX6" fmla="*/ 955719 w 1105789"/>
                      <a:gd name="connsiteY6" fmla="*/ 833538 h 1256577"/>
                      <a:gd name="connsiteX7" fmla="*/ 953124 w 1105789"/>
                      <a:gd name="connsiteY7" fmla="*/ 834497 h 1256577"/>
                      <a:gd name="connsiteX8" fmla="*/ 960273 w 1105789"/>
                      <a:gd name="connsiteY8" fmla="*/ 850177 h 1256577"/>
                      <a:gd name="connsiteX9" fmla="*/ 979582 w 1105789"/>
                      <a:gd name="connsiteY9" fmla="*/ 964044 h 1256577"/>
                      <a:gd name="connsiteX10" fmla="*/ 733869 w 1105789"/>
                      <a:gd name="connsiteY10" fmla="*/ 1256577 h 1256577"/>
                      <a:gd name="connsiteX11" fmla="*/ 560124 w 1105789"/>
                      <a:gd name="connsiteY11" fmla="*/ 1170896 h 1256577"/>
                      <a:gd name="connsiteX12" fmla="*/ 552894 w 1105789"/>
                      <a:gd name="connsiteY12" fmla="*/ 1160465 h 1256577"/>
                      <a:gd name="connsiteX13" fmla="*/ 545665 w 1105789"/>
                      <a:gd name="connsiteY13" fmla="*/ 1170896 h 1256577"/>
                      <a:gd name="connsiteX14" fmla="*/ 371919 w 1105789"/>
                      <a:gd name="connsiteY14" fmla="*/ 1256577 h 1256577"/>
                      <a:gd name="connsiteX15" fmla="*/ 126206 w 1105789"/>
                      <a:gd name="connsiteY15" fmla="*/ 964044 h 1256577"/>
                      <a:gd name="connsiteX16" fmla="*/ 145515 w 1105789"/>
                      <a:gd name="connsiteY16" fmla="*/ 850177 h 1256577"/>
                      <a:gd name="connsiteX17" fmla="*/ 152664 w 1105789"/>
                      <a:gd name="connsiteY17" fmla="*/ 834497 h 1256577"/>
                      <a:gd name="connsiteX18" fmla="*/ 150070 w 1105789"/>
                      <a:gd name="connsiteY18" fmla="*/ 833538 h 1256577"/>
                      <a:gd name="connsiteX19" fmla="*/ 0 w 1105789"/>
                      <a:gd name="connsiteY19" fmla="*/ 563994 h 1256577"/>
                      <a:gd name="connsiteX20" fmla="*/ 245713 w 1105789"/>
                      <a:gd name="connsiteY20" fmla="*/ 271461 h 1256577"/>
                      <a:gd name="connsiteX21" fmla="*/ 295233 w 1105789"/>
                      <a:gd name="connsiteY21" fmla="*/ 277404 h 1256577"/>
                      <a:gd name="connsiteX22" fmla="*/ 308061 w 1105789"/>
                      <a:gd name="connsiteY22" fmla="*/ 282145 h 1256577"/>
                      <a:gd name="connsiteX23" fmla="*/ 312173 w 1105789"/>
                      <a:gd name="connsiteY23" fmla="*/ 233577 h 1256577"/>
                      <a:gd name="connsiteX24" fmla="*/ 552894 w 1105789"/>
                      <a:gd name="connsiteY24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10556 w 1105789"/>
                      <a:gd name="connsiteY3" fmla="*/ 277404 h 1256577"/>
                      <a:gd name="connsiteX4" fmla="*/ 860076 w 1105789"/>
                      <a:gd name="connsiteY4" fmla="*/ 271461 h 1256577"/>
                      <a:gd name="connsiteX5" fmla="*/ 1105789 w 1105789"/>
                      <a:gd name="connsiteY5" fmla="*/ 563994 h 1256577"/>
                      <a:gd name="connsiteX6" fmla="*/ 955719 w 1105789"/>
                      <a:gd name="connsiteY6" fmla="*/ 833538 h 1256577"/>
                      <a:gd name="connsiteX7" fmla="*/ 953124 w 1105789"/>
                      <a:gd name="connsiteY7" fmla="*/ 834497 h 1256577"/>
                      <a:gd name="connsiteX8" fmla="*/ 960273 w 1105789"/>
                      <a:gd name="connsiteY8" fmla="*/ 850177 h 1256577"/>
                      <a:gd name="connsiteX9" fmla="*/ 979582 w 1105789"/>
                      <a:gd name="connsiteY9" fmla="*/ 964044 h 1256577"/>
                      <a:gd name="connsiteX10" fmla="*/ 733869 w 1105789"/>
                      <a:gd name="connsiteY10" fmla="*/ 1256577 h 1256577"/>
                      <a:gd name="connsiteX11" fmla="*/ 560124 w 1105789"/>
                      <a:gd name="connsiteY11" fmla="*/ 1170896 h 1256577"/>
                      <a:gd name="connsiteX12" fmla="*/ 552894 w 1105789"/>
                      <a:gd name="connsiteY12" fmla="*/ 1160465 h 1256577"/>
                      <a:gd name="connsiteX13" fmla="*/ 545665 w 1105789"/>
                      <a:gd name="connsiteY13" fmla="*/ 1170896 h 1256577"/>
                      <a:gd name="connsiteX14" fmla="*/ 371919 w 1105789"/>
                      <a:gd name="connsiteY14" fmla="*/ 1256577 h 1256577"/>
                      <a:gd name="connsiteX15" fmla="*/ 126206 w 1105789"/>
                      <a:gd name="connsiteY15" fmla="*/ 964044 h 1256577"/>
                      <a:gd name="connsiteX16" fmla="*/ 145515 w 1105789"/>
                      <a:gd name="connsiteY16" fmla="*/ 850177 h 1256577"/>
                      <a:gd name="connsiteX17" fmla="*/ 152664 w 1105789"/>
                      <a:gd name="connsiteY17" fmla="*/ 834497 h 1256577"/>
                      <a:gd name="connsiteX18" fmla="*/ 150070 w 1105789"/>
                      <a:gd name="connsiteY18" fmla="*/ 833538 h 1256577"/>
                      <a:gd name="connsiteX19" fmla="*/ 0 w 1105789"/>
                      <a:gd name="connsiteY19" fmla="*/ 563994 h 1256577"/>
                      <a:gd name="connsiteX20" fmla="*/ 245713 w 1105789"/>
                      <a:gd name="connsiteY20" fmla="*/ 271461 h 1256577"/>
                      <a:gd name="connsiteX21" fmla="*/ 295233 w 1105789"/>
                      <a:gd name="connsiteY21" fmla="*/ 277404 h 1256577"/>
                      <a:gd name="connsiteX22" fmla="*/ 312173 w 1105789"/>
                      <a:gd name="connsiteY22" fmla="*/ 233577 h 1256577"/>
                      <a:gd name="connsiteX23" fmla="*/ 552894 w 1105789"/>
                      <a:gd name="connsiteY23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10556 w 1105789"/>
                      <a:gd name="connsiteY3" fmla="*/ 277404 h 1256577"/>
                      <a:gd name="connsiteX4" fmla="*/ 860076 w 1105789"/>
                      <a:gd name="connsiteY4" fmla="*/ 271461 h 1256577"/>
                      <a:gd name="connsiteX5" fmla="*/ 1105789 w 1105789"/>
                      <a:gd name="connsiteY5" fmla="*/ 563994 h 1256577"/>
                      <a:gd name="connsiteX6" fmla="*/ 955719 w 1105789"/>
                      <a:gd name="connsiteY6" fmla="*/ 833538 h 1256577"/>
                      <a:gd name="connsiteX7" fmla="*/ 953124 w 1105789"/>
                      <a:gd name="connsiteY7" fmla="*/ 834497 h 1256577"/>
                      <a:gd name="connsiteX8" fmla="*/ 960273 w 1105789"/>
                      <a:gd name="connsiteY8" fmla="*/ 850177 h 1256577"/>
                      <a:gd name="connsiteX9" fmla="*/ 979582 w 1105789"/>
                      <a:gd name="connsiteY9" fmla="*/ 964044 h 1256577"/>
                      <a:gd name="connsiteX10" fmla="*/ 733869 w 1105789"/>
                      <a:gd name="connsiteY10" fmla="*/ 1256577 h 1256577"/>
                      <a:gd name="connsiteX11" fmla="*/ 560124 w 1105789"/>
                      <a:gd name="connsiteY11" fmla="*/ 1170896 h 1256577"/>
                      <a:gd name="connsiteX12" fmla="*/ 552894 w 1105789"/>
                      <a:gd name="connsiteY12" fmla="*/ 1160465 h 1256577"/>
                      <a:gd name="connsiteX13" fmla="*/ 545665 w 1105789"/>
                      <a:gd name="connsiteY13" fmla="*/ 1170896 h 1256577"/>
                      <a:gd name="connsiteX14" fmla="*/ 371919 w 1105789"/>
                      <a:gd name="connsiteY14" fmla="*/ 1256577 h 1256577"/>
                      <a:gd name="connsiteX15" fmla="*/ 126206 w 1105789"/>
                      <a:gd name="connsiteY15" fmla="*/ 964044 h 1256577"/>
                      <a:gd name="connsiteX16" fmla="*/ 145515 w 1105789"/>
                      <a:gd name="connsiteY16" fmla="*/ 850177 h 1256577"/>
                      <a:gd name="connsiteX17" fmla="*/ 152664 w 1105789"/>
                      <a:gd name="connsiteY17" fmla="*/ 834497 h 1256577"/>
                      <a:gd name="connsiteX18" fmla="*/ 150070 w 1105789"/>
                      <a:gd name="connsiteY18" fmla="*/ 833538 h 1256577"/>
                      <a:gd name="connsiteX19" fmla="*/ 0 w 1105789"/>
                      <a:gd name="connsiteY19" fmla="*/ 563994 h 1256577"/>
                      <a:gd name="connsiteX20" fmla="*/ 245713 w 1105789"/>
                      <a:gd name="connsiteY20" fmla="*/ 271461 h 1256577"/>
                      <a:gd name="connsiteX21" fmla="*/ 312173 w 1105789"/>
                      <a:gd name="connsiteY21" fmla="*/ 233577 h 1256577"/>
                      <a:gd name="connsiteX22" fmla="*/ 552894 w 1105789"/>
                      <a:gd name="connsiteY22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60076 w 1105789"/>
                      <a:gd name="connsiteY3" fmla="*/ 271461 h 1256577"/>
                      <a:gd name="connsiteX4" fmla="*/ 1105789 w 1105789"/>
                      <a:gd name="connsiteY4" fmla="*/ 563994 h 1256577"/>
                      <a:gd name="connsiteX5" fmla="*/ 955719 w 1105789"/>
                      <a:gd name="connsiteY5" fmla="*/ 833538 h 1256577"/>
                      <a:gd name="connsiteX6" fmla="*/ 953124 w 1105789"/>
                      <a:gd name="connsiteY6" fmla="*/ 834497 h 1256577"/>
                      <a:gd name="connsiteX7" fmla="*/ 960273 w 1105789"/>
                      <a:gd name="connsiteY7" fmla="*/ 850177 h 1256577"/>
                      <a:gd name="connsiteX8" fmla="*/ 979582 w 1105789"/>
                      <a:gd name="connsiteY8" fmla="*/ 964044 h 1256577"/>
                      <a:gd name="connsiteX9" fmla="*/ 733869 w 1105789"/>
                      <a:gd name="connsiteY9" fmla="*/ 1256577 h 1256577"/>
                      <a:gd name="connsiteX10" fmla="*/ 560124 w 1105789"/>
                      <a:gd name="connsiteY10" fmla="*/ 1170896 h 1256577"/>
                      <a:gd name="connsiteX11" fmla="*/ 552894 w 1105789"/>
                      <a:gd name="connsiteY11" fmla="*/ 1160465 h 1256577"/>
                      <a:gd name="connsiteX12" fmla="*/ 545665 w 1105789"/>
                      <a:gd name="connsiteY12" fmla="*/ 1170896 h 1256577"/>
                      <a:gd name="connsiteX13" fmla="*/ 371919 w 1105789"/>
                      <a:gd name="connsiteY13" fmla="*/ 1256577 h 1256577"/>
                      <a:gd name="connsiteX14" fmla="*/ 126206 w 1105789"/>
                      <a:gd name="connsiteY14" fmla="*/ 964044 h 1256577"/>
                      <a:gd name="connsiteX15" fmla="*/ 145515 w 1105789"/>
                      <a:gd name="connsiteY15" fmla="*/ 850177 h 1256577"/>
                      <a:gd name="connsiteX16" fmla="*/ 152664 w 1105789"/>
                      <a:gd name="connsiteY16" fmla="*/ 834497 h 1256577"/>
                      <a:gd name="connsiteX17" fmla="*/ 150070 w 1105789"/>
                      <a:gd name="connsiteY17" fmla="*/ 833538 h 1256577"/>
                      <a:gd name="connsiteX18" fmla="*/ 0 w 1105789"/>
                      <a:gd name="connsiteY18" fmla="*/ 563994 h 1256577"/>
                      <a:gd name="connsiteX19" fmla="*/ 245713 w 1105789"/>
                      <a:gd name="connsiteY19" fmla="*/ 271461 h 1256577"/>
                      <a:gd name="connsiteX20" fmla="*/ 312173 w 1105789"/>
                      <a:gd name="connsiteY20" fmla="*/ 233577 h 1256577"/>
                      <a:gd name="connsiteX21" fmla="*/ 552894 w 1105789"/>
                      <a:gd name="connsiteY21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860076 w 1105789"/>
                      <a:gd name="connsiteY2" fmla="*/ 271461 h 1256577"/>
                      <a:gd name="connsiteX3" fmla="*/ 1105789 w 1105789"/>
                      <a:gd name="connsiteY3" fmla="*/ 563994 h 1256577"/>
                      <a:gd name="connsiteX4" fmla="*/ 955719 w 1105789"/>
                      <a:gd name="connsiteY4" fmla="*/ 833538 h 1256577"/>
                      <a:gd name="connsiteX5" fmla="*/ 953124 w 1105789"/>
                      <a:gd name="connsiteY5" fmla="*/ 834497 h 1256577"/>
                      <a:gd name="connsiteX6" fmla="*/ 960273 w 1105789"/>
                      <a:gd name="connsiteY6" fmla="*/ 850177 h 1256577"/>
                      <a:gd name="connsiteX7" fmla="*/ 979582 w 1105789"/>
                      <a:gd name="connsiteY7" fmla="*/ 964044 h 1256577"/>
                      <a:gd name="connsiteX8" fmla="*/ 733869 w 1105789"/>
                      <a:gd name="connsiteY8" fmla="*/ 1256577 h 1256577"/>
                      <a:gd name="connsiteX9" fmla="*/ 560124 w 1105789"/>
                      <a:gd name="connsiteY9" fmla="*/ 1170896 h 1256577"/>
                      <a:gd name="connsiteX10" fmla="*/ 552894 w 1105789"/>
                      <a:gd name="connsiteY10" fmla="*/ 1160465 h 1256577"/>
                      <a:gd name="connsiteX11" fmla="*/ 545665 w 1105789"/>
                      <a:gd name="connsiteY11" fmla="*/ 1170896 h 1256577"/>
                      <a:gd name="connsiteX12" fmla="*/ 371919 w 1105789"/>
                      <a:gd name="connsiteY12" fmla="*/ 1256577 h 1256577"/>
                      <a:gd name="connsiteX13" fmla="*/ 126206 w 1105789"/>
                      <a:gd name="connsiteY13" fmla="*/ 964044 h 1256577"/>
                      <a:gd name="connsiteX14" fmla="*/ 145515 w 1105789"/>
                      <a:gd name="connsiteY14" fmla="*/ 850177 h 1256577"/>
                      <a:gd name="connsiteX15" fmla="*/ 152664 w 1105789"/>
                      <a:gd name="connsiteY15" fmla="*/ 834497 h 1256577"/>
                      <a:gd name="connsiteX16" fmla="*/ 150070 w 1105789"/>
                      <a:gd name="connsiteY16" fmla="*/ 833538 h 1256577"/>
                      <a:gd name="connsiteX17" fmla="*/ 0 w 1105789"/>
                      <a:gd name="connsiteY17" fmla="*/ 563994 h 1256577"/>
                      <a:gd name="connsiteX18" fmla="*/ 245713 w 1105789"/>
                      <a:gd name="connsiteY18" fmla="*/ 271461 h 1256577"/>
                      <a:gd name="connsiteX19" fmla="*/ 312173 w 1105789"/>
                      <a:gd name="connsiteY19" fmla="*/ 233577 h 1256577"/>
                      <a:gd name="connsiteX20" fmla="*/ 552894 w 1105789"/>
                      <a:gd name="connsiteY20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860076 w 1105789"/>
                      <a:gd name="connsiteY2" fmla="*/ 271461 h 1256577"/>
                      <a:gd name="connsiteX3" fmla="*/ 1105789 w 1105789"/>
                      <a:gd name="connsiteY3" fmla="*/ 563994 h 1256577"/>
                      <a:gd name="connsiteX4" fmla="*/ 955719 w 1105789"/>
                      <a:gd name="connsiteY4" fmla="*/ 833538 h 1256577"/>
                      <a:gd name="connsiteX5" fmla="*/ 953124 w 1105789"/>
                      <a:gd name="connsiteY5" fmla="*/ 834497 h 1256577"/>
                      <a:gd name="connsiteX6" fmla="*/ 960273 w 1105789"/>
                      <a:gd name="connsiteY6" fmla="*/ 850177 h 1256577"/>
                      <a:gd name="connsiteX7" fmla="*/ 979582 w 1105789"/>
                      <a:gd name="connsiteY7" fmla="*/ 964044 h 1256577"/>
                      <a:gd name="connsiteX8" fmla="*/ 733869 w 1105789"/>
                      <a:gd name="connsiteY8" fmla="*/ 1256577 h 1256577"/>
                      <a:gd name="connsiteX9" fmla="*/ 560124 w 1105789"/>
                      <a:gd name="connsiteY9" fmla="*/ 1170896 h 1256577"/>
                      <a:gd name="connsiteX10" fmla="*/ 552894 w 1105789"/>
                      <a:gd name="connsiteY10" fmla="*/ 1160465 h 1256577"/>
                      <a:gd name="connsiteX11" fmla="*/ 545665 w 1105789"/>
                      <a:gd name="connsiteY11" fmla="*/ 1170896 h 1256577"/>
                      <a:gd name="connsiteX12" fmla="*/ 371919 w 1105789"/>
                      <a:gd name="connsiteY12" fmla="*/ 1256577 h 1256577"/>
                      <a:gd name="connsiteX13" fmla="*/ 126206 w 1105789"/>
                      <a:gd name="connsiteY13" fmla="*/ 964044 h 1256577"/>
                      <a:gd name="connsiteX14" fmla="*/ 145515 w 1105789"/>
                      <a:gd name="connsiteY14" fmla="*/ 850177 h 1256577"/>
                      <a:gd name="connsiteX15" fmla="*/ 152664 w 1105789"/>
                      <a:gd name="connsiteY15" fmla="*/ 834497 h 1256577"/>
                      <a:gd name="connsiteX16" fmla="*/ 0 w 1105789"/>
                      <a:gd name="connsiteY16" fmla="*/ 563994 h 1256577"/>
                      <a:gd name="connsiteX17" fmla="*/ 245713 w 1105789"/>
                      <a:gd name="connsiteY17" fmla="*/ 271461 h 1256577"/>
                      <a:gd name="connsiteX18" fmla="*/ 312173 w 1105789"/>
                      <a:gd name="connsiteY18" fmla="*/ 233577 h 1256577"/>
                      <a:gd name="connsiteX19" fmla="*/ 552894 w 1105789"/>
                      <a:gd name="connsiteY19" fmla="*/ 0 h 1256577"/>
                      <a:gd name="connsiteX0" fmla="*/ 553793 w 1106688"/>
                      <a:gd name="connsiteY0" fmla="*/ 0 h 1256577"/>
                      <a:gd name="connsiteX1" fmla="*/ 794514 w 1106688"/>
                      <a:gd name="connsiteY1" fmla="*/ 233577 h 1256577"/>
                      <a:gd name="connsiteX2" fmla="*/ 860975 w 1106688"/>
                      <a:gd name="connsiteY2" fmla="*/ 271461 h 1256577"/>
                      <a:gd name="connsiteX3" fmla="*/ 1106688 w 1106688"/>
                      <a:gd name="connsiteY3" fmla="*/ 563994 h 1256577"/>
                      <a:gd name="connsiteX4" fmla="*/ 956618 w 1106688"/>
                      <a:gd name="connsiteY4" fmla="*/ 833538 h 1256577"/>
                      <a:gd name="connsiteX5" fmla="*/ 954023 w 1106688"/>
                      <a:gd name="connsiteY5" fmla="*/ 834497 h 1256577"/>
                      <a:gd name="connsiteX6" fmla="*/ 961172 w 1106688"/>
                      <a:gd name="connsiteY6" fmla="*/ 850177 h 1256577"/>
                      <a:gd name="connsiteX7" fmla="*/ 980481 w 1106688"/>
                      <a:gd name="connsiteY7" fmla="*/ 964044 h 1256577"/>
                      <a:gd name="connsiteX8" fmla="*/ 734768 w 1106688"/>
                      <a:gd name="connsiteY8" fmla="*/ 1256577 h 1256577"/>
                      <a:gd name="connsiteX9" fmla="*/ 561023 w 1106688"/>
                      <a:gd name="connsiteY9" fmla="*/ 1170896 h 1256577"/>
                      <a:gd name="connsiteX10" fmla="*/ 553793 w 1106688"/>
                      <a:gd name="connsiteY10" fmla="*/ 1160465 h 1256577"/>
                      <a:gd name="connsiteX11" fmla="*/ 546564 w 1106688"/>
                      <a:gd name="connsiteY11" fmla="*/ 1170896 h 1256577"/>
                      <a:gd name="connsiteX12" fmla="*/ 372818 w 1106688"/>
                      <a:gd name="connsiteY12" fmla="*/ 1256577 h 1256577"/>
                      <a:gd name="connsiteX13" fmla="*/ 127105 w 1106688"/>
                      <a:gd name="connsiteY13" fmla="*/ 964044 h 1256577"/>
                      <a:gd name="connsiteX14" fmla="*/ 146414 w 1106688"/>
                      <a:gd name="connsiteY14" fmla="*/ 850177 h 1256577"/>
                      <a:gd name="connsiteX15" fmla="*/ 153563 w 1106688"/>
                      <a:gd name="connsiteY15" fmla="*/ 834497 h 1256577"/>
                      <a:gd name="connsiteX16" fmla="*/ 899 w 1106688"/>
                      <a:gd name="connsiteY16" fmla="*/ 563994 h 1256577"/>
                      <a:gd name="connsiteX17" fmla="*/ 246612 w 1106688"/>
                      <a:gd name="connsiteY17" fmla="*/ 271461 h 1256577"/>
                      <a:gd name="connsiteX18" fmla="*/ 313072 w 1106688"/>
                      <a:gd name="connsiteY18" fmla="*/ 233577 h 1256577"/>
                      <a:gd name="connsiteX19" fmla="*/ 553793 w 1106688"/>
                      <a:gd name="connsiteY19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860076 w 1105789"/>
                      <a:gd name="connsiteY2" fmla="*/ 271461 h 1256577"/>
                      <a:gd name="connsiteX3" fmla="*/ 1105789 w 1105789"/>
                      <a:gd name="connsiteY3" fmla="*/ 563994 h 1256577"/>
                      <a:gd name="connsiteX4" fmla="*/ 955719 w 1105789"/>
                      <a:gd name="connsiteY4" fmla="*/ 833538 h 1256577"/>
                      <a:gd name="connsiteX5" fmla="*/ 953124 w 1105789"/>
                      <a:gd name="connsiteY5" fmla="*/ 834497 h 1256577"/>
                      <a:gd name="connsiteX6" fmla="*/ 960273 w 1105789"/>
                      <a:gd name="connsiteY6" fmla="*/ 850177 h 1256577"/>
                      <a:gd name="connsiteX7" fmla="*/ 979582 w 1105789"/>
                      <a:gd name="connsiteY7" fmla="*/ 964044 h 1256577"/>
                      <a:gd name="connsiteX8" fmla="*/ 733869 w 1105789"/>
                      <a:gd name="connsiteY8" fmla="*/ 1256577 h 1256577"/>
                      <a:gd name="connsiteX9" fmla="*/ 560124 w 1105789"/>
                      <a:gd name="connsiteY9" fmla="*/ 1170896 h 1256577"/>
                      <a:gd name="connsiteX10" fmla="*/ 552894 w 1105789"/>
                      <a:gd name="connsiteY10" fmla="*/ 1160465 h 1256577"/>
                      <a:gd name="connsiteX11" fmla="*/ 545665 w 1105789"/>
                      <a:gd name="connsiteY11" fmla="*/ 1170896 h 1256577"/>
                      <a:gd name="connsiteX12" fmla="*/ 371919 w 1105789"/>
                      <a:gd name="connsiteY12" fmla="*/ 1256577 h 1256577"/>
                      <a:gd name="connsiteX13" fmla="*/ 126206 w 1105789"/>
                      <a:gd name="connsiteY13" fmla="*/ 964044 h 1256577"/>
                      <a:gd name="connsiteX14" fmla="*/ 145515 w 1105789"/>
                      <a:gd name="connsiteY14" fmla="*/ 850177 h 1256577"/>
                      <a:gd name="connsiteX15" fmla="*/ 0 w 1105789"/>
                      <a:gd name="connsiteY15" fmla="*/ 563994 h 1256577"/>
                      <a:gd name="connsiteX16" fmla="*/ 245713 w 1105789"/>
                      <a:gd name="connsiteY16" fmla="*/ 271461 h 1256577"/>
                      <a:gd name="connsiteX17" fmla="*/ 312173 w 1105789"/>
                      <a:gd name="connsiteY17" fmla="*/ 233577 h 1256577"/>
                      <a:gd name="connsiteX18" fmla="*/ 552894 w 1105789"/>
                      <a:gd name="connsiteY18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964258 w 1109774"/>
                      <a:gd name="connsiteY6" fmla="*/ 850177 h 1256577"/>
                      <a:gd name="connsiteX7" fmla="*/ 983567 w 1109774"/>
                      <a:gd name="connsiteY7" fmla="*/ 964044 h 1256577"/>
                      <a:gd name="connsiteX8" fmla="*/ 737854 w 1109774"/>
                      <a:gd name="connsiteY8" fmla="*/ 1256577 h 1256577"/>
                      <a:gd name="connsiteX9" fmla="*/ 564109 w 1109774"/>
                      <a:gd name="connsiteY9" fmla="*/ 1170896 h 1256577"/>
                      <a:gd name="connsiteX10" fmla="*/ 556879 w 1109774"/>
                      <a:gd name="connsiteY10" fmla="*/ 1160465 h 1256577"/>
                      <a:gd name="connsiteX11" fmla="*/ 549650 w 1109774"/>
                      <a:gd name="connsiteY11" fmla="*/ 1170896 h 1256577"/>
                      <a:gd name="connsiteX12" fmla="*/ 375904 w 1109774"/>
                      <a:gd name="connsiteY12" fmla="*/ 1256577 h 1256577"/>
                      <a:gd name="connsiteX13" fmla="*/ 130191 w 1109774"/>
                      <a:gd name="connsiteY13" fmla="*/ 964044 h 1256577"/>
                      <a:gd name="connsiteX14" fmla="*/ 149500 w 1109774"/>
                      <a:gd name="connsiteY14" fmla="*/ 850177 h 1256577"/>
                      <a:gd name="connsiteX15" fmla="*/ 3985 w 1109774"/>
                      <a:gd name="connsiteY15" fmla="*/ 563994 h 1256577"/>
                      <a:gd name="connsiteX16" fmla="*/ 316158 w 1109774"/>
                      <a:gd name="connsiteY16" fmla="*/ 233577 h 1256577"/>
                      <a:gd name="connsiteX17" fmla="*/ 556879 w 1109774"/>
                      <a:gd name="connsiteY17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983567 w 1109774"/>
                      <a:gd name="connsiteY6" fmla="*/ 964044 h 1256577"/>
                      <a:gd name="connsiteX7" fmla="*/ 737854 w 1109774"/>
                      <a:gd name="connsiteY7" fmla="*/ 1256577 h 1256577"/>
                      <a:gd name="connsiteX8" fmla="*/ 564109 w 1109774"/>
                      <a:gd name="connsiteY8" fmla="*/ 1170896 h 1256577"/>
                      <a:gd name="connsiteX9" fmla="*/ 556879 w 1109774"/>
                      <a:gd name="connsiteY9" fmla="*/ 1160465 h 1256577"/>
                      <a:gd name="connsiteX10" fmla="*/ 549650 w 1109774"/>
                      <a:gd name="connsiteY10" fmla="*/ 1170896 h 1256577"/>
                      <a:gd name="connsiteX11" fmla="*/ 375904 w 1109774"/>
                      <a:gd name="connsiteY11" fmla="*/ 1256577 h 1256577"/>
                      <a:gd name="connsiteX12" fmla="*/ 130191 w 1109774"/>
                      <a:gd name="connsiteY12" fmla="*/ 964044 h 1256577"/>
                      <a:gd name="connsiteX13" fmla="*/ 149500 w 1109774"/>
                      <a:gd name="connsiteY13" fmla="*/ 850177 h 1256577"/>
                      <a:gd name="connsiteX14" fmla="*/ 3985 w 1109774"/>
                      <a:gd name="connsiteY14" fmla="*/ 563994 h 1256577"/>
                      <a:gd name="connsiteX15" fmla="*/ 316158 w 1109774"/>
                      <a:gd name="connsiteY15" fmla="*/ 233577 h 1256577"/>
                      <a:gd name="connsiteX16" fmla="*/ 556879 w 1109774"/>
                      <a:gd name="connsiteY16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737854 w 1109774"/>
                      <a:gd name="connsiteY6" fmla="*/ 1256577 h 1256577"/>
                      <a:gd name="connsiteX7" fmla="*/ 564109 w 1109774"/>
                      <a:gd name="connsiteY7" fmla="*/ 1170896 h 1256577"/>
                      <a:gd name="connsiteX8" fmla="*/ 556879 w 1109774"/>
                      <a:gd name="connsiteY8" fmla="*/ 1160465 h 1256577"/>
                      <a:gd name="connsiteX9" fmla="*/ 549650 w 1109774"/>
                      <a:gd name="connsiteY9" fmla="*/ 1170896 h 1256577"/>
                      <a:gd name="connsiteX10" fmla="*/ 375904 w 1109774"/>
                      <a:gd name="connsiteY10" fmla="*/ 1256577 h 1256577"/>
                      <a:gd name="connsiteX11" fmla="*/ 130191 w 1109774"/>
                      <a:gd name="connsiteY11" fmla="*/ 964044 h 1256577"/>
                      <a:gd name="connsiteX12" fmla="*/ 149500 w 1109774"/>
                      <a:gd name="connsiteY12" fmla="*/ 850177 h 1256577"/>
                      <a:gd name="connsiteX13" fmla="*/ 3985 w 1109774"/>
                      <a:gd name="connsiteY13" fmla="*/ 563994 h 1256577"/>
                      <a:gd name="connsiteX14" fmla="*/ 316158 w 1109774"/>
                      <a:gd name="connsiteY14" fmla="*/ 233577 h 1256577"/>
                      <a:gd name="connsiteX15" fmla="*/ 556879 w 1109774"/>
                      <a:gd name="connsiteY15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737854 w 1109774"/>
                      <a:gd name="connsiteY6" fmla="*/ 1256577 h 1256577"/>
                      <a:gd name="connsiteX7" fmla="*/ 564109 w 1109774"/>
                      <a:gd name="connsiteY7" fmla="*/ 1170896 h 1256577"/>
                      <a:gd name="connsiteX8" fmla="*/ 556879 w 1109774"/>
                      <a:gd name="connsiteY8" fmla="*/ 1160465 h 1256577"/>
                      <a:gd name="connsiteX9" fmla="*/ 375904 w 1109774"/>
                      <a:gd name="connsiteY9" fmla="*/ 1256577 h 1256577"/>
                      <a:gd name="connsiteX10" fmla="*/ 130191 w 1109774"/>
                      <a:gd name="connsiteY10" fmla="*/ 964044 h 1256577"/>
                      <a:gd name="connsiteX11" fmla="*/ 149500 w 1109774"/>
                      <a:gd name="connsiteY11" fmla="*/ 850177 h 1256577"/>
                      <a:gd name="connsiteX12" fmla="*/ 3985 w 1109774"/>
                      <a:gd name="connsiteY12" fmla="*/ 563994 h 1256577"/>
                      <a:gd name="connsiteX13" fmla="*/ 316158 w 1109774"/>
                      <a:gd name="connsiteY13" fmla="*/ 233577 h 1256577"/>
                      <a:gd name="connsiteX14" fmla="*/ 556879 w 1109774"/>
                      <a:gd name="connsiteY14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737854 w 1109774"/>
                      <a:gd name="connsiteY6" fmla="*/ 1256577 h 1256577"/>
                      <a:gd name="connsiteX7" fmla="*/ 564109 w 1109774"/>
                      <a:gd name="connsiteY7" fmla="*/ 1170896 h 1256577"/>
                      <a:gd name="connsiteX8" fmla="*/ 375904 w 1109774"/>
                      <a:gd name="connsiteY8" fmla="*/ 1256577 h 1256577"/>
                      <a:gd name="connsiteX9" fmla="*/ 130191 w 1109774"/>
                      <a:gd name="connsiteY9" fmla="*/ 964044 h 1256577"/>
                      <a:gd name="connsiteX10" fmla="*/ 149500 w 1109774"/>
                      <a:gd name="connsiteY10" fmla="*/ 850177 h 1256577"/>
                      <a:gd name="connsiteX11" fmla="*/ 3985 w 1109774"/>
                      <a:gd name="connsiteY11" fmla="*/ 563994 h 1256577"/>
                      <a:gd name="connsiteX12" fmla="*/ 316158 w 1109774"/>
                      <a:gd name="connsiteY12" fmla="*/ 233577 h 1256577"/>
                      <a:gd name="connsiteX13" fmla="*/ 556879 w 1109774"/>
                      <a:gd name="connsiteY13" fmla="*/ 0 h 1256577"/>
                      <a:gd name="connsiteX0" fmla="*/ 556879 w 1109774"/>
                      <a:gd name="connsiteY0" fmla="*/ 0 h 1270968"/>
                      <a:gd name="connsiteX1" fmla="*/ 797600 w 1109774"/>
                      <a:gd name="connsiteY1" fmla="*/ 233577 h 1270968"/>
                      <a:gd name="connsiteX2" fmla="*/ 864061 w 1109774"/>
                      <a:gd name="connsiteY2" fmla="*/ 271461 h 1270968"/>
                      <a:gd name="connsiteX3" fmla="*/ 1109774 w 1109774"/>
                      <a:gd name="connsiteY3" fmla="*/ 563994 h 1270968"/>
                      <a:gd name="connsiteX4" fmla="*/ 959704 w 1109774"/>
                      <a:gd name="connsiteY4" fmla="*/ 833538 h 1270968"/>
                      <a:gd name="connsiteX5" fmla="*/ 957109 w 1109774"/>
                      <a:gd name="connsiteY5" fmla="*/ 834497 h 1270968"/>
                      <a:gd name="connsiteX6" fmla="*/ 737854 w 1109774"/>
                      <a:gd name="connsiteY6" fmla="*/ 1256577 h 1270968"/>
                      <a:gd name="connsiteX7" fmla="*/ 564109 w 1109774"/>
                      <a:gd name="connsiteY7" fmla="*/ 1170896 h 1270968"/>
                      <a:gd name="connsiteX8" fmla="*/ 375904 w 1109774"/>
                      <a:gd name="connsiteY8" fmla="*/ 1256577 h 1270968"/>
                      <a:gd name="connsiteX9" fmla="*/ 149500 w 1109774"/>
                      <a:gd name="connsiteY9" fmla="*/ 850177 h 1270968"/>
                      <a:gd name="connsiteX10" fmla="*/ 3985 w 1109774"/>
                      <a:gd name="connsiteY10" fmla="*/ 563994 h 1270968"/>
                      <a:gd name="connsiteX11" fmla="*/ 316158 w 1109774"/>
                      <a:gd name="connsiteY11" fmla="*/ 233577 h 1270968"/>
                      <a:gd name="connsiteX12" fmla="*/ 556879 w 1109774"/>
                      <a:gd name="connsiteY12" fmla="*/ 0 h 1270968"/>
                      <a:gd name="connsiteX0" fmla="*/ 556879 w 1109774"/>
                      <a:gd name="connsiteY0" fmla="*/ 0 h 1270968"/>
                      <a:gd name="connsiteX1" fmla="*/ 797600 w 1109774"/>
                      <a:gd name="connsiteY1" fmla="*/ 233577 h 1270968"/>
                      <a:gd name="connsiteX2" fmla="*/ 1109774 w 1109774"/>
                      <a:gd name="connsiteY2" fmla="*/ 563994 h 1270968"/>
                      <a:gd name="connsiteX3" fmla="*/ 959704 w 1109774"/>
                      <a:gd name="connsiteY3" fmla="*/ 833538 h 1270968"/>
                      <a:gd name="connsiteX4" fmla="*/ 957109 w 1109774"/>
                      <a:gd name="connsiteY4" fmla="*/ 834497 h 1270968"/>
                      <a:gd name="connsiteX5" fmla="*/ 737854 w 1109774"/>
                      <a:gd name="connsiteY5" fmla="*/ 1256577 h 1270968"/>
                      <a:gd name="connsiteX6" fmla="*/ 564109 w 1109774"/>
                      <a:gd name="connsiteY6" fmla="*/ 1170896 h 1270968"/>
                      <a:gd name="connsiteX7" fmla="*/ 375904 w 1109774"/>
                      <a:gd name="connsiteY7" fmla="*/ 1256577 h 1270968"/>
                      <a:gd name="connsiteX8" fmla="*/ 149500 w 1109774"/>
                      <a:gd name="connsiteY8" fmla="*/ 850177 h 1270968"/>
                      <a:gd name="connsiteX9" fmla="*/ 3985 w 1109774"/>
                      <a:gd name="connsiteY9" fmla="*/ 563994 h 1270968"/>
                      <a:gd name="connsiteX10" fmla="*/ 316158 w 1109774"/>
                      <a:gd name="connsiteY10" fmla="*/ 233577 h 1270968"/>
                      <a:gd name="connsiteX11" fmla="*/ 556879 w 1109774"/>
                      <a:gd name="connsiteY11" fmla="*/ 0 h 1270968"/>
                      <a:gd name="connsiteX0" fmla="*/ 555298 w 1108193"/>
                      <a:gd name="connsiteY0" fmla="*/ 22 h 1270990"/>
                      <a:gd name="connsiteX1" fmla="*/ 796019 w 1108193"/>
                      <a:gd name="connsiteY1" fmla="*/ 233599 h 1270990"/>
                      <a:gd name="connsiteX2" fmla="*/ 1108193 w 1108193"/>
                      <a:gd name="connsiteY2" fmla="*/ 564016 h 1270990"/>
                      <a:gd name="connsiteX3" fmla="*/ 958123 w 1108193"/>
                      <a:gd name="connsiteY3" fmla="*/ 833560 h 1270990"/>
                      <a:gd name="connsiteX4" fmla="*/ 955528 w 1108193"/>
                      <a:gd name="connsiteY4" fmla="*/ 834519 h 1270990"/>
                      <a:gd name="connsiteX5" fmla="*/ 736273 w 1108193"/>
                      <a:gd name="connsiteY5" fmla="*/ 1256599 h 1270990"/>
                      <a:gd name="connsiteX6" fmla="*/ 562528 w 1108193"/>
                      <a:gd name="connsiteY6" fmla="*/ 1170918 h 1270990"/>
                      <a:gd name="connsiteX7" fmla="*/ 374323 w 1108193"/>
                      <a:gd name="connsiteY7" fmla="*/ 1256599 h 1270990"/>
                      <a:gd name="connsiteX8" fmla="*/ 147919 w 1108193"/>
                      <a:gd name="connsiteY8" fmla="*/ 850199 h 1270990"/>
                      <a:gd name="connsiteX9" fmla="*/ 2404 w 1108193"/>
                      <a:gd name="connsiteY9" fmla="*/ 564016 h 1270990"/>
                      <a:gd name="connsiteX10" fmla="*/ 271715 w 1108193"/>
                      <a:gd name="connsiteY10" fmla="*/ 221692 h 1270990"/>
                      <a:gd name="connsiteX11" fmla="*/ 555298 w 1108193"/>
                      <a:gd name="connsiteY11" fmla="*/ 22 h 1270990"/>
                      <a:gd name="connsiteX0" fmla="*/ 548154 w 1108193"/>
                      <a:gd name="connsiteY0" fmla="*/ 27 h 1249564"/>
                      <a:gd name="connsiteX1" fmla="*/ 796019 w 1108193"/>
                      <a:gd name="connsiteY1" fmla="*/ 212173 h 1249564"/>
                      <a:gd name="connsiteX2" fmla="*/ 1108193 w 1108193"/>
                      <a:gd name="connsiteY2" fmla="*/ 542590 h 1249564"/>
                      <a:gd name="connsiteX3" fmla="*/ 958123 w 1108193"/>
                      <a:gd name="connsiteY3" fmla="*/ 812134 h 1249564"/>
                      <a:gd name="connsiteX4" fmla="*/ 955528 w 1108193"/>
                      <a:gd name="connsiteY4" fmla="*/ 813093 h 1249564"/>
                      <a:gd name="connsiteX5" fmla="*/ 736273 w 1108193"/>
                      <a:gd name="connsiteY5" fmla="*/ 1235173 h 1249564"/>
                      <a:gd name="connsiteX6" fmla="*/ 562528 w 1108193"/>
                      <a:gd name="connsiteY6" fmla="*/ 1149492 h 1249564"/>
                      <a:gd name="connsiteX7" fmla="*/ 374323 w 1108193"/>
                      <a:gd name="connsiteY7" fmla="*/ 1235173 h 1249564"/>
                      <a:gd name="connsiteX8" fmla="*/ 147919 w 1108193"/>
                      <a:gd name="connsiteY8" fmla="*/ 828773 h 1249564"/>
                      <a:gd name="connsiteX9" fmla="*/ 2404 w 1108193"/>
                      <a:gd name="connsiteY9" fmla="*/ 542590 h 1249564"/>
                      <a:gd name="connsiteX10" fmla="*/ 271715 w 1108193"/>
                      <a:gd name="connsiteY10" fmla="*/ 200266 h 1249564"/>
                      <a:gd name="connsiteX11" fmla="*/ 548154 w 1108193"/>
                      <a:gd name="connsiteY11" fmla="*/ 27 h 1249564"/>
                      <a:gd name="connsiteX0" fmla="*/ 548154 w 1108193"/>
                      <a:gd name="connsiteY0" fmla="*/ 68 h 1249605"/>
                      <a:gd name="connsiteX1" fmla="*/ 796019 w 1108193"/>
                      <a:gd name="connsiteY1" fmla="*/ 212214 h 1249605"/>
                      <a:gd name="connsiteX2" fmla="*/ 1108193 w 1108193"/>
                      <a:gd name="connsiteY2" fmla="*/ 542631 h 1249605"/>
                      <a:gd name="connsiteX3" fmla="*/ 958123 w 1108193"/>
                      <a:gd name="connsiteY3" fmla="*/ 812175 h 1249605"/>
                      <a:gd name="connsiteX4" fmla="*/ 955528 w 1108193"/>
                      <a:gd name="connsiteY4" fmla="*/ 813134 h 1249605"/>
                      <a:gd name="connsiteX5" fmla="*/ 736273 w 1108193"/>
                      <a:gd name="connsiteY5" fmla="*/ 1235214 h 1249605"/>
                      <a:gd name="connsiteX6" fmla="*/ 562528 w 1108193"/>
                      <a:gd name="connsiteY6" fmla="*/ 1149533 h 1249605"/>
                      <a:gd name="connsiteX7" fmla="*/ 374323 w 1108193"/>
                      <a:gd name="connsiteY7" fmla="*/ 1235214 h 1249605"/>
                      <a:gd name="connsiteX8" fmla="*/ 147919 w 1108193"/>
                      <a:gd name="connsiteY8" fmla="*/ 828814 h 1249605"/>
                      <a:gd name="connsiteX9" fmla="*/ 2404 w 1108193"/>
                      <a:gd name="connsiteY9" fmla="*/ 542631 h 1249605"/>
                      <a:gd name="connsiteX10" fmla="*/ 271715 w 1108193"/>
                      <a:gd name="connsiteY10" fmla="*/ 200307 h 1249605"/>
                      <a:gd name="connsiteX11" fmla="*/ 548154 w 1108193"/>
                      <a:gd name="connsiteY11" fmla="*/ 68 h 1249605"/>
                      <a:gd name="connsiteX0" fmla="*/ 527176 w 1087215"/>
                      <a:gd name="connsiteY0" fmla="*/ 68 h 1249605"/>
                      <a:gd name="connsiteX1" fmla="*/ 775041 w 1087215"/>
                      <a:gd name="connsiteY1" fmla="*/ 212214 h 1249605"/>
                      <a:gd name="connsiteX2" fmla="*/ 1087215 w 1087215"/>
                      <a:gd name="connsiteY2" fmla="*/ 542631 h 1249605"/>
                      <a:gd name="connsiteX3" fmla="*/ 937145 w 1087215"/>
                      <a:gd name="connsiteY3" fmla="*/ 812175 h 1249605"/>
                      <a:gd name="connsiteX4" fmla="*/ 934550 w 1087215"/>
                      <a:gd name="connsiteY4" fmla="*/ 813134 h 1249605"/>
                      <a:gd name="connsiteX5" fmla="*/ 715295 w 1087215"/>
                      <a:gd name="connsiteY5" fmla="*/ 1235214 h 1249605"/>
                      <a:gd name="connsiteX6" fmla="*/ 541550 w 1087215"/>
                      <a:gd name="connsiteY6" fmla="*/ 1149533 h 1249605"/>
                      <a:gd name="connsiteX7" fmla="*/ 353345 w 1087215"/>
                      <a:gd name="connsiteY7" fmla="*/ 1235214 h 1249605"/>
                      <a:gd name="connsiteX8" fmla="*/ 126941 w 1087215"/>
                      <a:gd name="connsiteY8" fmla="*/ 828814 h 1249605"/>
                      <a:gd name="connsiteX9" fmla="*/ 2858 w 1087215"/>
                      <a:gd name="connsiteY9" fmla="*/ 475956 h 1249605"/>
                      <a:gd name="connsiteX10" fmla="*/ 250737 w 1087215"/>
                      <a:gd name="connsiteY10" fmla="*/ 200307 h 1249605"/>
                      <a:gd name="connsiteX11" fmla="*/ 527176 w 1087215"/>
                      <a:gd name="connsiteY11" fmla="*/ 68 h 1249605"/>
                      <a:gd name="connsiteX0" fmla="*/ 531022 w 1091061"/>
                      <a:gd name="connsiteY0" fmla="*/ 68 h 1249605"/>
                      <a:gd name="connsiteX1" fmla="*/ 778887 w 1091061"/>
                      <a:gd name="connsiteY1" fmla="*/ 212214 h 1249605"/>
                      <a:gd name="connsiteX2" fmla="*/ 1091061 w 1091061"/>
                      <a:gd name="connsiteY2" fmla="*/ 542631 h 1249605"/>
                      <a:gd name="connsiteX3" fmla="*/ 940991 w 1091061"/>
                      <a:gd name="connsiteY3" fmla="*/ 812175 h 1249605"/>
                      <a:gd name="connsiteX4" fmla="*/ 938396 w 1091061"/>
                      <a:gd name="connsiteY4" fmla="*/ 813134 h 1249605"/>
                      <a:gd name="connsiteX5" fmla="*/ 719141 w 1091061"/>
                      <a:gd name="connsiteY5" fmla="*/ 1235214 h 1249605"/>
                      <a:gd name="connsiteX6" fmla="*/ 545396 w 1091061"/>
                      <a:gd name="connsiteY6" fmla="*/ 1149533 h 1249605"/>
                      <a:gd name="connsiteX7" fmla="*/ 357191 w 1091061"/>
                      <a:gd name="connsiteY7" fmla="*/ 1235214 h 1249605"/>
                      <a:gd name="connsiteX8" fmla="*/ 130787 w 1091061"/>
                      <a:gd name="connsiteY8" fmla="*/ 828814 h 1249605"/>
                      <a:gd name="connsiteX9" fmla="*/ 6704 w 1091061"/>
                      <a:gd name="connsiteY9" fmla="*/ 475956 h 1249605"/>
                      <a:gd name="connsiteX10" fmla="*/ 254583 w 1091061"/>
                      <a:gd name="connsiteY10" fmla="*/ 200307 h 1249605"/>
                      <a:gd name="connsiteX11" fmla="*/ 531022 w 1091061"/>
                      <a:gd name="connsiteY11" fmla="*/ 68 h 1249605"/>
                      <a:gd name="connsiteX0" fmla="*/ 531022 w 1091061"/>
                      <a:gd name="connsiteY0" fmla="*/ 68 h 1256962"/>
                      <a:gd name="connsiteX1" fmla="*/ 778887 w 1091061"/>
                      <a:gd name="connsiteY1" fmla="*/ 212214 h 1256962"/>
                      <a:gd name="connsiteX2" fmla="*/ 1091061 w 1091061"/>
                      <a:gd name="connsiteY2" fmla="*/ 542631 h 1256962"/>
                      <a:gd name="connsiteX3" fmla="*/ 940991 w 1091061"/>
                      <a:gd name="connsiteY3" fmla="*/ 812175 h 1256962"/>
                      <a:gd name="connsiteX4" fmla="*/ 938396 w 1091061"/>
                      <a:gd name="connsiteY4" fmla="*/ 813134 h 1256962"/>
                      <a:gd name="connsiteX5" fmla="*/ 719141 w 1091061"/>
                      <a:gd name="connsiteY5" fmla="*/ 1235214 h 1256962"/>
                      <a:gd name="connsiteX6" fmla="*/ 545396 w 1091061"/>
                      <a:gd name="connsiteY6" fmla="*/ 1149533 h 1256962"/>
                      <a:gd name="connsiteX7" fmla="*/ 357191 w 1091061"/>
                      <a:gd name="connsiteY7" fmla="*/ 1235214 h 1256962"/>
                      <a:gd name="connsiteX8" fmla="*/ 130787 w 1091061"/>
                      <a:gd name="connsiteY8" fmla="*/ 828814 h 1256962"/>
                      <a:gd name="connsiteX9" fmla="*/ 6704 w 1091061"/>
                      <a:gd name="connsiteY9" fmla="*/ 475956 h 1256962"/>
                      <a:gd name="connsiteX10" fmla="*/ 254583 w 1091061"/>
                      <a:gd name="connsiteY10" fmla="*/ 200307 h 1256962"/>
                      <a:gd name="connsiteX11" fmla="*/ 531022 w 1091061"/>
                      <a:gd name="connsiteY11" fmla="*/ 68 h 1256962"/>
                      <a:gd name="connsiteX0" fmla="*/ 531022 w 1091061"/>
                      <a:gd name="connsiteY0" fmla="*/ 68 h 1278148"/>
                      <a:gd name="connsiteX1" fmla="*/ 778887 w 1091061"/>
                      <a:gd name="connsiteY1" fmla="*/ 212214 h 1278148"/>
                      <a:gd name="connsiteX2" fmla="*/ 1091061 w 1091061"/>
                      <a:gd name="connsiteY2" fmla="*/ 542631 h 1278148"/>
                      <a:gd name="connsiteX3" fmla="*/ 940991 w 1091061"/>
                      <a:gd name="connsiteY3" fmla="*/ 812175 h 1278148"/>
                      <a:gd name="connsiteX4" fmla="*/ 938396 w 1091061"/>
                      <a:gd name="connsiteY4" fmla="*/ 813134 h 1278148"/>
                      <a:gd name="connsiteX5" fmla="*/ 719141 w 1091061"/>
                      <a:gd name="connsiteY5" fmla="*/ 1235214 h 1278148"/>
                      <a:gd name="connsiteX6" fmla="*/ 547778 w 1091061"/>
                      <a:gd name="connsiteY6" fmla="*/ 1228115 h 1278148"/>
                      <a:gd name="connsiteX7" fmla="*/ 357191 w 1091061"/>
                      <a:gd name="connsiteY7" fmla="*/ 1235214 h 1278148"/>
                      <a:gd name="connsiteX8" fmla="*/ 130787 w 1091061"/>
                      <a:gd name="connsiteY8" fmla="*/ 828814 h 1278148"/>
                      <a:gd name="connsiteX9" fmla="*/ 6704 w 1091061"/>
                      <a:gd name="connsiteY9" fmla="*/ 475956 h 1278148"/>
                      <a:gd name="connsiteX10" fmla="*/ 254583 w 1091061"/>
                      <a:gd name="connsiteY10" fmla="*/ 200307 h 1278148"/>
                      <a:gd name="connsiteX11" fmla="*/ 531022 w 1091061"/>
                      <a:gd name="connsiteY11" fmla="*/ 68 h 1278148"/>
                      <a:gd name="connsiteX0" fmla="*/ 531022 w 1091061"/>
                      <a:gd name="connsiteY0" fmla="*/ 68 h 1286998"/>
                      <a:gd name="connsiteX1" fmla="*/ 778887 w 1091061"/>
                      <a:gd name="connsiteY1" fmla="*/ 212214 h 1286998"/>
                      <a:gd name="connsiteX2" fmla="*/ 1091061 w 1091061"/>
                      <a:gd name="connsiteY2" fmla="*/ 542631 h 1286998"/>
                      <a:gd name="connsiteX3" fmla="*/ 940991 w 1091061"/>
                      <a:gd name="connsiteY3" fmla="*/ 812175 h 1286998"/>
                      <a:gd name="connsiteX4" fmla="*/ 938396 w 1091061"/>
                      <a:gd name="connsiteY4" fmla="*/ 813134 h 1286998"/>
                      <a:gd name="connsiteX5" fmla="*/ 719141 w 1091061"/>
                      <a:gd name="connsiteY5" fmla="*/ 1235214 h 1286998"/>
                      <a:gd name="connsiteX6" fmla="*/ 357191 w 1091061"/>
                      <a:gd name="connsiteY6" fmla="*/ 1235214 h 1286998"/>
                      <a:gd name="connsiteX7" fmla="*/ 130787 w 1091061"/>
                      <a:gd name="connsiteY7" fmla="*/ 828814 h 1286998"/>
                      <a:gd name="connsiteX8" fmla="*/ 6704 w 1091061"/>
                      <a:gd name="connsiteY8" fmla="*/ 475956 h 1286998"/>
                      <a:gd name="connsiteX9" fmla="*/ 254583 w 1091061"/>
                      <a:gd name="connsiteY9" fmla="*/ 200307 h 1286998"/>
                      <a:gd name="connsiteX10" fmla="*/ 531022 w 1091061"/>
                      <a:gd name="connsiteY10" fmla="*/ 68 h 1286998"/>
                      <a:gd name="connsiteX0" fmla="*/ 530690 w 1090729"/>
                      <a:gd name="connsiteY0" fmla="*/ 68 h 1287146"/>
                      <a:gd name="connsiteX1" fmla="*/ 778555 w 1090729"/>
                      <a:gd name="connsiteY1" fmla="*/ 212214 h 1287146"/>
                      <a:gd name="connsiteX2" fmla="*/ 1090729 w 1090729"/>
                      <a:gd name="connsiteY2" fmla="*/ 542631 h 1287146"/>
                      <a:gd name="connsiteX3" fmla="*/ 940659 w 1090729"/>
                      <a:gd name="connsiteY3" fmla="*/ 812175 h 1287146"/>
                      <a:gd name="connsiteX4" fmla="*/ 938064 w 1090729"/>
                      <a:gd name="connsiteY4" fmla="*/ 813134 h 1287146"/>
                      <a:gd name="connsiteX5" fmla="*/ 718809 w 1090729"/>
                      <a:gd name="connsiteY5" fmla="*/ 1235214 h 1287146"/>
                      <a:gd name="connsiteX6" fmla="*/ 356859 w 1090729"/>
                      <a:gd name="connsiteY6" fmla="*/ 1235214 h 1287146"/>
                      <a:gd name="connsiteX7" fmla="*/ 92355 w 1090729"/>
                      <a:gd name="connsiteY7" fmla="*/ 826433 h 1287146"/>
                      <a:gd name="connsiteX8" fmla="*/ 6372 w 1090729"/>
                      <a:gd name="connsiteY8" fmla="*/ 475956 h 1287146"/>
                      <a:gd name="connsiteX9" fmla="*/ 254251 w 1090729"/>
                      <a:gd name="connsiteY9" fmla="*/ 200307 h 1287146"/>
                      <a:gd name="connsiteX10" fmla="*/ 530690 w 1090729"/>
                      <a:gd name="connsiteY10" fmla="*/ 68 h 1287146"/>
                      <a:gd name="connsiteX0" fmla="*/ 532360 w 1092399"/>
                      <a:gd name="connsiteY0" fmla="*/ 68 h 1287146"/>
                      <a:gd name="connsiteX1" fmla="*/ 780225 w 1092399"/>
                      <a:gd name="connsiteY1" fmla="*/ 212214 h 1287146"/>
                      <a:gd name="connsiteX2" fmla="*/ 1092399 w 1092399"/>
                      <a:gd name="connsiteY2" fmla="*/ 542631 h 1287146"/>
                      <a:gd name="connsiteX3" fmla="*/ 942329 w 1092399"/>
                      <a:gd name="connsiteY3" fmla="*/ 812175 h 1287146"/>
                      <a:gd name="connsiteX4" fmla="*/ 939734 w 1092399"/>
                      <a:gd name="connsiteY4" fmla="*/ 813134 h 1287146"/>
                      <a:gd name="connsiteX5" fmla="*/ 720479 w 1092399"/>
                      <a:gd name="connsiteY5" fmla="*/ 1235214 h 1287146"/>
                      <a:gd name="connsiteX6" fmla="*/ 358529 w 1092399"/>
                      <a:gd name="connsiteY6" fmla="*/ 1235214 h 1287146"/>
                      <a:gd name="connsiteX7" fmla="*/ 94025 w 1092399"/>
                      <a:gd name="connsiteY7" fmla="*/ 826433 h 1287146"/>
                      <a:gd name="connsiteX8" fmla="*/ 8042 w 1092399"/>
                      <a:gd name="connsiteY8" fmla="*/ 475956 h 1287146"/>
                      <a:gd name="connsiteX9" fmla="*/ 255921 w 1092399"/>
                      <a:gd name="connsiteY9" fmla="*/ 200307 h 1287146"/>
                      <a:gd name="connsiteX10" fmla="*/ 532360 w 1092399"/>
                      <a:gd name="connsiteY10" fmla="*/ 68 h 1287146"/>
                      <a:gd name="connsiteX0" fmla="*/ 532360 w 1094221"/>
                      <a:gd name="connsiteY0" fmla="*/ 68 h 1287146"/>
                      <a:gd name="connsiteX1" fmla="*/ 854044 w 1094221"/>
                      <a:gd name="connsiteY1" fmla="*/ 219358 h 1287146"/>
                      <a:gd name="connsiteX2" fmla="*/ 1092399 w 1094221"/>
                      <a:gd name="connsiteY2" fmla="*/ 542631 h 1287146"/>
                      <a:gd name="connsiteX3" fmla="*/ 942329 w 1094221"/>
                      <a:gd name="connsiteY3" fmla="*/ 812175 h 1287146"/>
                      <a:gd name="connsiteX4" fmla="*/ 939734 w 1094221"/>
                      <a:gd name="connsiteY4" fmla="*/ 813134 h 1287146"/>
                      <a:gd name="connsiteX5" fmla="*/ 720479 w 1094221"/>
                      <a:gd name="connsiteY5" fmla="*/ 1235214 h 1287146"/>
                      <a:gd name="connsiteX6" fmla="*/ 358529 w 1094221"/>
                      <a:gd name="connsiteY6" fmla="*/ 1235214 h 1287146"/>
                      <a:gd name="connsiteX7" fmla="*/ 94025 w 1094221"/>
                      <a:gd name="connsiteY7" fmla="*/ 826433 h 1287146"/>
                      <a:gd name="connsiteX8" fmla="*/ 8042 w 1094221"/>
                      <a:gd name="connsiteY8" fmla="*/ 475956 h 1287146"/>
                      <a:gd name="connsiteX9" fmla="*/ 255921 w 1094221"/>
                      <a:gd name="connsiteY9" fmla="*/ 200307 h 1287146"/>
                      <a:gd name="connsiteX10" fmla="*/ 532360 w 1094221"/>
                      <a:gd name="connsiteY10" fmla="*/ 68 h 1287146"/>
                      <a:gd name="connsiteX0" fmla="*/ 532360 w 1094221"/>
                      <a:gd name="connsiteY0" fmla="*/ 68 h 1287146"/>
                      <a:gd name="connsiteX1" fmla="*/ 854044 w 1094221"/>
                      <a:gd name="connsiteY1" fmla="*/ 219358 h 1287146"/>
                      <a:gd name="connsiteX2" fmla="*/ 1092399 w 1094221"/>
                      <a:gd name="connsiteY2" fmla="*/ 542631 h 1287146"/>
                      <a:gd name="connsiteX3" fmla="*/ 942329 w 1094221"/>
                      <a:gd name="connsiteY3" fmla="*/ 812175 h 1287146"/>
                      <a:gd name="connsiteX4" fmla="*/ 939734 w 1094221"/>
                      <a:gd name="connsiteY4" fmla="*/ 813134 h 1287146"/>
                      <a:gd name="connsiteX5" fmla="*/ 720479 w 1094221"/>
                      <a:gd name="connsiteY5" fmla="*/ 1235214 h 1287146"/>
                      <a:gd name="connsiteX6" fmla="*/ 358529 w 1094221"/>
                      <a:gd name="connsiteY6" fmla="*/ 1235214 h 1287146"/>
                      <a:gd name="connsiteX7" fmla="*/ 94025 w 1094221"/>
                      <a:gd name="connsiteY7" fmla="*/ 826433 h 1287146"/>
                      <a:gd name="connsiteX8" fmla="*/ 8042 w 1094221"/>
                      <a:gd name="connsiteY8" fmla="*/ 475956 h 1287146"/>
                      <a:gd name="connsiteX9" fmla="*/ 255921 w 1094221"/>
                      <a:gd name="connsiteY9" fmla="*/ 200307 h 1287146"/>
                      <a:gd name="connsiteX10" fmla="*/ 532360 w 1094221"/>
                      <a:gd name="connsiteY10" fmla="*/ 68 h 1287146"/>
                      <a:gd name="connsiteX0" fmla="*/ 532360 w 1094221"/>
                      <a:gd name="connsiteY0" fmla="*/ 5 h 1287083"/>
                      <a:gd name="connsiteX1" fmla="*/ 854044 w 1094221"/>
                      <a:gd name="connsiteY1" fmla="*/ 219295 h 1287083"/>
                      <a:gd name="connsiteX2" fmla="*/ 1092399 w 1094221"/>
                      <a:gd name="connsiteY2" fmla="*/ 542568 h 1287083"/>
                      <a:gd name="connsiteX3" fmla="*/ 942329 w 1094221"/>
                      <a:gd name="connsiteY3" fmla="*/ 812112 h 1287083"/>
                      <a:gd name="connsiteX4" fmla="*/ 939734 w 1094221"/>
                      <a:gd name="connsiteY4" fmla="*/ 813071 h 1287083"/>
                      <a:gd name="connsiteX5" fmla="*/ 720479 w 1094221"/>
                      <a:gd name="connsiteY5" fmla="*/ 1235151 h 1287083"/>
                      <a:gd name="connsiteX6" fmla="*/ 358529 w 1094221"/>
                      <a:gd name="connsiteY6" fmla="*/ 1235151 h 1287083"/>
                      <a:gd name="connsiteX7" fmla="*/ 94025 w 1094221"/>
                      <a:gd name="connsiteY7" fmla="*/ 826370 h 1287083"/>
                      <a:gd name="connsiteX8" fmla="*/ 8042 w 1094221"/>
                      <a:gd name="connsiteY8" fmla="*/ 475893 h 1287083"/>
                      <a:gd name="connsiteX9" fmla="*/ 255921 w 1094221"/>
                      <a:gd name="connsiteY9" fmla="*/ 200244 h 1287083"/>
                      <a:gd name="connsiteX10" fmla="*/ 532360 w 1094221"/>
                      <a:gd name="connsiteY10" fmla="*/ 5 h 1287083"/>
                      <a:gd name="connsiteX0" fmla="*/ 532360 w 1093322"/>
                      <a:gd name="connsiteY0" fmla="*/ 5 h 1287083"/>
                      <a:gd name="connsiteX1" fmla="*/ 854044 w 1093322"/>
                      <a:gd name="connsiteY1" fmla="*/ 219295 h 1287083"/>
                      <a:gd name="connsiteX2" fmla="*/ 1092399 w 1093322"/>
                      <a:gd name="connsiteY2" fmla="*/ 542568 h 1287083"/>
                      <a:gd name="connsiteX3" fmla="*/ 942329 w 1093322"/>
                      <a:gd name="connsiteY3" fmla="*/ 812112 h 1287083"/>
                      <a:gd name="connsiteX4" fmla="*/ 939734 w 1093322"/>
                      <a:gd name="connsiteY4" fmla="*/ 813071 h 1287083"/>
                      <a:gd name="connsiteX5" fmla="*/ 720479 w 1093322"/>
                      <a:gd name="connsiteY5" fmla="*/ 1235151 h 1287083"/>
                      <a:gd name="connsiteX6" fmla="*/ 358529 w 1093322"/>
                      <a:gd name="connsiteY6" fmla="*/ 1235151 h 1287083"/>
                      <a:gd name="connsiteX7" fmla="*/ 94025 w 1093322"/>
                      <a:gd name="connsiteY7" fmla="*/ 826370 h 1287083"/>
                      <a:gd name="connsiteX8" fmla="*/ 8042 w 1093322"/>
                      <a:gd name="connsiteY8" fmla="*/ 475893 h 1287083"/>
                      <a:gd name="connsiteX9" fmla="*/ 255921 w 1093322"/>
                      <a:gd name="connsiteY9" fmla="*/ 200244 h 1287083"/>
                      <a:gd name="connsiteX10" fmla="*/ 532360 w 1093322"/>
                      <a:gd name="connsiteY10" fmla="*/ 5 h 1287083"/>
                      <a:gd name="connsiteX0" fmla="*/ 532360 w 1093322"/>
                      <a:gd name="connsiteY0" fmla="*/ 5 h 1285889"/>
                      <a:gd name="connsiteX1" fmla="*/ 854044 w 1093322"/>
                      <a:gd name="connsiteY1" fmla="*/ 219295 h 1285889"/>
                      <a:gd name="connsiteX2" fmla="*/ 1092399 w 1093322"/>
                      <a:gd name="connsiteY2" fmla="*/ 542568 h 1285889"/>
                      <a:gd name="connsiteX3" fmla="*/ 942329 w 1093322"/>
                      <a:gd name="connsiteY3" fmla="*/ 812112 h 1285889"/>
                      <a:gd name="connsiteX4" fmla="*/ 1006409 w 1093322"/>
                      <a:gd name="connsiteY4" fmla="*/ 832121 h 1285889"/>
                      <a:gd name="connsiteX5" fmla="*/ 720479 w 1093322"/>
                      <a:gd name="connsiteY5" fmla="*/ 1235151 h 1285889"/>
                      <a:gd name="connsiteX6" fmla="*/ 358529 w 1093322"/>
                      <a:gd name="connsiteY6" fmla="*/ 1235151 h 1285889"/>
                      <a:gd name="connsiteX7" fmla="*/ 94025 w 1093322"/>
                      <a:gd name="connsiteY7" fmla="*/ 826370 h 1285889"/>
                      <a:gd name="connsiteX8" fmla="*/ 8042 w 1093322"/>
                      <a:gd name="connsiteY8" fmla="*/ 475893 h 1285889"/>
                      <a:gd name="connsiteX9" fmla="*/ 255921 w 1093322"/>
                      <a:gd name="connsiteY9" fmla="*/ 200244 h 1285889"/>
                      <a:gd name="connsiteX10" fmla="*/ 532360 w 1093322"/>
                      <a:gd name="connsiteY10" fmla="*/ 5 h 1285889"/>
                      <a:gd name="connsiteX0" fmla="*/ 532360 w 1099207"/>
                      <a:gd name="connsiteY0" fmla="*/ 5 h 1285889"/>
                      <a:gd name="connsiteX1" fmla="*/ 854044 w 1099207"/>
                      <a:gd name="connsiteY1" fmla="*/ 219295 h 1285889"/>
                      <a:gd name="connsiteX2" fmla="*/ 1092399 w 1099207"/>
                      <a:gd name="connsiteY2" fmla="*/ 542568 h 1285889"/>
                      <a:gd name="connsiteX3" fmla="*/ 1006409 w 1099207"/>
                      <a:gd name="connsiteY3" fmla="*/ 832121 h 1285889"/>
                      <a:gd name="connsiteX4" fmla="*/ 720479 w 1099207"/>
                      <a:gd name="connsiteY4" fmla="*/ 1235151 h 1285889"/>
                      <a:gd name="connsiteX5" fmla="*/ 358529 w 1099207"/>
                      <a:gd name="connsiteY5" fmla="*/ 1235151 h 1285889"/>
                      <a:gd name="connsiteX6" fmla="*/ 94025 w 1099207"/>
                      <a:gd name="connsiteY6" fmla="*/ 826370 h 1285889"/>
                      <a:gd name="connsiteX7" fmla="*/ 8042 w 1099207"/>
                      <a:gd name="connsiteY7" fmla="*/ 475893 h 1285889"/>
                      <a:gd name="connsiteX8" fmla="*/ 255921 w 1099207"/>
                      <a:gd name="connsiteY8" fmla="*/ 200244 h 1285889"/>
                      <a:gd name="connsiteX9" fmla="*/ 532360 w 1099207"/>
                      <a:gd name="connsiteY9" fmla="*/ 5 h 1285889"/>
                      <a:gd name="connsiteX0" fmla="*/ 532360 w 1080310"/>
                      <a:gd name="connsiteY0" fmla="*/ 5 h 1285889"/>
                      <a:gd name="connsiteX1" fmla="*/ 854044 w 1080310"/>
                      <a:gd name="connsiteY1" fmla="*/ 219295 h 1285889"/>
                      <a:gd name="connsiteX2" fmla="*/ 1070968 w 1080310"/>
                      <a:gd name="connsiteY2" fmla="*/ 475893 h 1285889"/>
                      <a:gd name="connsiteX3" fmla="*/ 1006409 w 1080310"/>
                      <a:gd name="connsiteY3" fmla="*/ 832121 h 1285889"/>
                      <a:gd name="connsiteX4" fmla="*/ 720479 w 1080310"/>
                      <a:gd name="connsiteY4" fmla="*/ 1235151 h 1285889"/>
                      <a:gd name="connsiteX5" fmla="*/ 358529 w 1080310"/>
                      <a:gd name="connsiteY5" fmla="*/ 1235151 h 1285889"/>
                      <a:gd name="connsiteX6" fmla="*/ 94025 w 1080310"/>
                      <a:gd name="connsiteY6" fmla="*/ 826370 h 1285889"/>
                      <a:gd name="connsiteX7" fmla="*/ 8042 w 1080310"/>
                      <a:gd name="connsiteY7" fmla="*/ 475893 h 1285889"/>
                      <a:gd name="connsiteX8" fmla="*/ 255921 w 1080310"/>
                      <a:gd name="connsiteY8" fmla="*/ 200244 h 1285889"/>
                      <a:gd name="connsiteX9" fmla="*/ 532360 w 1080310"/>
                      <a:gd name="connsiteY9" fmla="*/ 5 h 1285889"/>
                      <a:gd name="connsiteX0" fmla="*/ 532360 w 1088533"/>
                      <a:gd name="connsiteY0" fmla="*/ 5 h 1285889"/>
                      <a:gd name="connsiteX1" fmla="*/ 854044 w 1088533"/>
                      <a:gd name="connsiteY1" fmla="*/ 219295 h 1285889"/>
                      <a:gd name="connsiteX2" fmla="*/ 1080493 w 1088533"/>
                      <a:gd name="connsiteY2" fmla="*/ 466368 h 1285889"/>
                      <a:gd name="connsiteX3" fmla="*/ 1006409 w 1088533"/>
                      <a:gd name="connsiteY3" fmla="*/ 832121 h 1285889"/>
                      <a:gd name="connsiteX4" fmla="*/ 720479 w 1088533"/>
                      <a:gd name="connsiteY4" fmla="*/ 1235151 h 1285889"/>
                      <a:gd name="connsiteX5" fmla="*/ 358529 w 1088533"/>
                      <a:gd name="connsiteY5" fmla="*/ 1235151 h 1285889"/>
                      <a:gd name="connsiteX6" fmla="*/ 94025 w 1088533"/>
                      <a:gd name="connsiteY6" fmla="*/ 826370 h 1285889"/>
                      <a:gd name="connsiteX7" fmla="*/ 8042 w 1088533"/>
                      <a:gd name="connsiteY7" fmla="*/ 475893 h 1285889"/>
                      <a:gd name="connsiteX8" fmla="*/ 255921 w 1088533"/>
                      <a:gd name="connsiteY8" fmla="*/ 200244 h 1285889"/>
                      <a:gd name="connsiteX9" fmla="*/ 532360 w 1088533"/>
                      <a:gd name="connsiteY9" fmla="*/ 5 h 1285889"/>
                      <a:gd name="connsiteX0" fmla="*/ 532360 w 1088533"/>
                      <a:gd name="connsiteY0" fmla="*/ 5 h 1261165"/>
                      <a:gd name="connsiteX1" fmla="*/ 854044 w 1088533"/>
                      <a:gd name="connsiteY1" fmla="*/ 219295 h 1261165"/>
                      <a:gd name="connsiteX2" fmla="*/ 1080493 w 1088533"/>
                      <a:gd name="connsiteY2" fmla="*/ 466368 h 1261165"/>
                      <a:gd name="connsiteX3" fmla="*/ 1006409 w 1088533"/>
                      <a:gd name="connsiteY3" fmla="*/ 832121 h 1261165"/>
                      <a:gd name="connsiteX4" fmla="*/ 720479 w 1088533"/>
                      <a:gd name="connsiteY4" fmla="*/ 1235151 h 1261165"/>
                      <a:gd name="connsiteX5" fmla="*/ 234704 w 1088533"/>
                      <a:gd name="connsiteY5" fmla="*/ 1178001 h 1261165"/>
                      <a:gd name="connsiteX6" fmla="*/ 94025 w 1088533"/>
                      <a:gd name="connsiteY6" fmla="*/ 826370 h 1261165"/>
                      <a:gd name="connsiteX7" fmla="*/ 8042 w 1088533"/>
                      <a:gd name="connsiteY7" fmla="*/ 475893 h 1261165"/>
                      <a:gd name="connsiteX8" fmla="*/ 255921 w 1088533"/>
                      <a:gd name="connsiteY8" fmla="*/ 200244 h 1261165"/>
                      <a:gd name="connsiteX9" fmla="*/ 532360 w 1088533"/>
                      <a:gd name="connsiteY9" fmla="*/ 5 h 1261165"/>
                      <a:gd name="connsiteX0" fmla="*/ 532124 w 1088297"/>
                      <a:gd name="connsiteY0" fmla="*/ 5 h 1261165"/>
                      <a:gd name="connsiteX1" fmla="*/ 853808 w 1088297"/>
                      <a:gd name="connsiteY1" fmla="*/ 219295 h 1261165"/>
                      <a:gd name="connsiteX2" fmla="*/ 1080257 w 1088297"/>
                      <a:gd name="connsiteY2" fmla="*/ 466368 h 1261165"/>
                      <a:gd name="connsiteX3" fmla="*/ 1006173 w 1088297"/>
                      <a:gd name="connsiteY3" fmla="*/ 832121 h 1261165"/>
                      <a:gd name="connsiteX4" fmla="*/ 720243 w 1088297"/>
                      <a:gd name="connsiteY4" fmla="*/ 1235151 h 1261165"/>
                      <a:gd name="connsiteX5" fmla="*/ 234468 w 1088297"/>
                      <a:gd name="connsiteY5" fmla="*/ 1178001 h 1261165"/>
                      <a:gd name="connsiteX6" fmla="*/ 93789 w 1088297"/>
                      <a:gd name="connsiteY6" fmla="*/ 826370 h 1261165"/>
                      <a:gd name="connsiteX7" fmla="*/ 7806 w 1088297"/>
                      <a:gd name="connsiteY7" fmla="*/ 475893 h 1261165"/>
                      <a:gd name="connsiteX8" fmla="*/ 255685 w 1088297"/>
                      <a:gd name="connsiteY8" fmla="*/ 200244 h 1261165"/>
                      <a:gd name="connsiteX9" fmla="*/ 532124 w 1088297"/>
                      <a:gd name="connsiteY9" fmla="*/ 5 h 1261165"/>
                      <a:gd name="connsiteX0" fmla="*/ 532124 w 1088297"/>
                      <a:gd name="connsiteY0" fmla="*/ 5 h 1227169"/>
                      <a:gd name="connsiteX1" fmla="*/ 853808 w 1088297"/>
                      <a:gd name="connsiteY1" fmla="*/ 219295 h 1227169"/>
                      <a:gd name="connsiteX2" fmla="*/ 1080257 w 1088297"/>
                      <a:gd name="connsiteY2" fmla="*/ 466368 h 1227169"/>
                      <a:gd name="connsiteX3" fmla="*/ 1006173 w 1088297"/>
                      <a:gd name="connsiteY3" fmla="*/ 832121 h 1227169"/>
                      <a:gd name="connsiteX4" fmla="*/ 836925 w 1088297"/>
                      <a:gd name="connsiteY4" fmla="*/ 1187526 h 1227169"/>
                      <a:gd name="connsiteX5" fmla="*/ 234468 w 1088297"/>
                      <a:gd name="connsiteY5" fmla="*/ 1178001 h 1227169"/>
                      <a:gd name="connsiteX6" fmla="*/ 93789 w 1088297"/>
                      <a:gd name="connsiteY6" fmla="*/ 826370 h 1227169"/>
                      <a:gd name="connsiteX7" fmla="*/ 7806 w 1088297"/>
                      <a:gd name="connsiteY7" fmla="*/ 475893 h 1227169"/>
                      <a:gd name="connsiteX8" fmla="*/ 255685 w 1088297"/>
                      <a:gd name="connsiteY8" fmla="*/ 200244 h 1227169"/>
                      <a:gd name="connsiteX9" fmla="*/ 532124 w 1088297"/>
                      <a:gd name="connsiteY9" fmla="*/ 5 h 1227169"/>
                      <a:gd name="connsiteX0" fmla="*/ 532124 w 1088297"/>
                      <a:gd name="connsiteY0" fmla="*/ 5 h 1232314"/>
                      <a:gd name="connsiteX1" fmla="*/ 853808 w 1088297"/>
                      <a:gd name="connsiteY1" fmla="*/ 219295 h 1232314"/>
                      <a:gd name="connsiteX2" fmla="*/ 1080257 w 1088297"/>
                      <a:gd name="connsiteY2" fmla="*/ 466368 h 1232314"/>
                      <a:gd name="connsiteX3" fmla="*/ 1006173 w 1088297"/>
                      <a:gd name="connsiteY3" fmla="*/ 832121 h 1232314"/>
                      <a:gd name="connsiteX4" fmla="*/ 836925 w 1088297"/>
                      <a:gd name="connsiteY4" fmla="*/ 1187526 h 1232314"/>
                      <a:gd name="connsiteX5" fmla="*/ 234468 w 1088297"/>
                      <a:gd name="connsiteY5" fmla="*/ 1178001 h 1232314"/>
                      <a:gd name="connsiteX6" fmla="*/ 93789 w 1088297"/>
                      <a:gd name="connsiteY6" fmla="*/ 826370 h 1232314"/>
                      <a:gd name="connsiteX7" fmla="*/ 7806 w 1088297"/>
                      <a:gd name="connsiteY7" fmla="*/ 475893 h 1232314"/>
                      <a:gd name="connsiteX8" fmla="*/ 255685 w 1088297"/>
                      <a:gd name="connsiteY8" fmla="*/ 200244 h 1232314"/>
                      <a:gd name="connsiteX9" fmla="*/ 532124 w 1088297"/>
                      <a:gd name="connsiteY9" fmla="*/ 5 h 1232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88297" h="1232314">
                        <a:moveTo>
                          <a:pt x="532124" y="5"/>
                        </a:moveTo>
                        <a:cubicBezTo>
                          <a:pt x="677055" y="799"/>
                          <a:pt x="762453" y="141568"/>
                          <a:pt x="853808" y="219295"/>
                        </a:cubicBezTo>
                        <a:cubicBezTo>
                          <a:pt x="945163" y="297022"/>
                          <a:pt x="1054863" y="364230"/>
                          <a:pt x="1080257" y="466368"/>
                        </a:cubicBezTo>
                        <a:cubicBezTo>
                          <a:pt x="1105651" y="568506"/>
                          <a:pt x="1068160" y="716691"/>
                          <a:pt x="1006173" y="832121"/>
                        </a:cubicBezTo>
                        <a:cubicBezTo>
                          <a:pt x="944186" y="947551"/>
                          <a:pt x="965542" y="1129879"/>
                          <a:pt x="836925" y="1187526"/>
                        </a:cubicBezTo>
                        <a:cubicBezTo>
                          <a:pt x="708308" y="1245173"/>
                          <a:pt x="365468" y="1252481"/>
                          <a:pt x="234468" y="1178001"/>
                        </a:cubicBezTo>
                        <a:cubicBezTo>
                          <a:pt x="103468" y="1103521"/>
                          <a:pt x="139107" y="946564"/>
                          <a:pt x="93789" y="826370"/>
                        </a:cubicBezTo>
                        <a:cubicBezTo>
                          <a:pt x="48471" y="706176"/>
                          <a:pt x="-23940" y="618347"/>
                          <a:pt x="7806" y="475893"/>
                        </a:cubicBezTo>
                        <a:cubicBezTo>
                          <a:pt x="39552" y="333439"/>
                          <a:pt x="163536" y="294243"/>
                          <a:pt x="255685" y="200244"/>
                        </a:cubicBezTo>
                        <a:cubicBezTo>
                          <a:pt x="347834" y="106245"/>
                          <a:pt x="387193" y="-789"/>
                          <a:pt x="532124" y="5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9C356AAF-36C9-CF0B-B73D-E1C410F865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08193" y="3286195"/>
                    <a:ext cx="1143867" cy="521013"/>
                  </a:xfrm>
                  <a:custGeom>
                    <a:avLst/>
                    <a:gdLst>
                      <a:gd name="connsiteX0" fmla="*/ 1672445 w 1899493"/>
                      <a:gd name="connsiteY0" fmla="*/ 100014 h 865189"/>
                      <a:gd name="connsiteX1" fmla="*/ 1540698 w 1899493"/>
                      <a:gd name="connsiteY1" fmla="*/ 432583 h 865189"/>
                      <a:gd name="connsiteX2" fmla="*/ 1672445 w 1899493"/>
                      <a:gd name="connsiteY2" fmla="*/ 765152 h 865189"/>
                      <a:gd name="connsiteX3" fmla="*/ 1804192 w 1899493"/>
                      <a:gd name="connsiteY3" fmla="*/ 432583 h 865189"/>
                      <a:gd name="connsiteX4" fmla="*/ 1672445 w 1899493"/>
                      <a:gd name="connsiteY4" fmla="*/ 100014 h 865189"/>
                      <a:gd name="connsiteX5" fmla="*/ 1175814 w 1899493"/>
                      <a:gd name="connsiteY5" fmla="*/ 100014 h 865189"/>
                      <a:gd name="connsiteX6" fmla="*/ 1044067 w 1899493"/>
                      <a:gd name="connsiteY6" fmla="*/ 432583 h 865189"/>
                      <a:gd name="connsiteX7" fmla="*/ 1175814 w 1899493"/>
                      <a:gd name="connsiteY7" fmla="*/ 765152 h 865189"/>
                      <a:gd name="connsiteX8" fmla="*/ 1307561 w 1899493"/>
                      <a:gd name="connsiteY8" fmla="*/ 432583 h 865189"/>
                      <a:gd name="connsiteX9" fmla="*/ 1175814 w 1899493"/>
                      <a:gd name="connsiteY9" fmla="*/ 100014 h 865189"/>
                      <a:gd name="connsiteX10" fmla="*/ 679184 w 1899493"/>
                      <a:gd name="connsiteY10" fmla="*/ 100014 h 865189"/>
                      <a:gd name="connsiteX11" fmla="*/ 547437 w 1899493"/>
                      <a:gd name="connsiteY11" fmla="*/ 432583 h 865189"/>
                      <a:gd name="connsiteX12" fmla="*/ 679184 w 1899493"/>
                      <a:gd name="connsiteY12" fmla="*/ 765152 h 865189"/>
                      <a:gd name="connsiteX13" fmla="*/ 810931 w 1899493"/>
                      <a:gd name="connsiteY13" fmla="*/ 432583 h 865189"/>
                      <a:gd name="connsiteX14" fmla="*/ 679184 w 1899493"/>
                      <a:gd name="connsiteY14" fmla="*/ 100014 h 865189"/>
                      <a:gd name="connsiteX15" fmla="*/ 1672455 w 1899493"/>
                      <a:gd name="connsiteY15" fmla="*/ 2 h 865189"/>
                      <a:gd name="connsiteX16" fmla="*/ 1899493 w 1899493"/>
                      <a:gd name="connsiteY16" fmla="*/ 432579 h 865189"/>
                      <a:gd name="connsiteX17" fmla="*/ 1672455 w 1899493"/>
                      <a:gd name="connsiteY17" fmla="*/ 865155 h 865189"/>
                      <a:gd name="connsiteX18" fmla="*/ 1445417 w 1899493"/>
                      <a:gd name="connsiteY18" fmla="*/ 432579 h 865189"/>
                      <a:gd name="connsiteX19" fmla="*/ 1672455 w 1899493"/>
                      <a:gd name="connsiteY19" fmla="*/ 2 h 865189"/>
                      <a:gd name="connsiteX20" fmla="*/ 1175824 w 1899493"/>
                      <a:gd name="connsiteY20" fmla="*/ 2 h 865189"/>
                      <a:gd name="connsiteX21" fmla="*/ 1402862 w 1899493"/>
                      <a:gd name="connsiteY21" fmla="*/ 432579 h 865189"/>
                      <a:gd name="connsiteX22" fmla="*/ 1175824 w 1899493"/>
                      <a:gd name="connsiteY22" fmla="*/ 865155 h 865189"/>
                      <a:gd name="connsiteX23" fmla="*/ 948786 w 1899493"/>
                      <a:gd name="connsiteY23" fmla="*/ 432579 h 865189"/>
                      <a:gd name="connsiteX24" fmla="*/ 1175824 w 1899493"/>
                      <a:gd name="connsiteY24" fmla="*/ 2 h 865189"/>
                      <a:gd name="connsiteX25" fmla="*/ 679194 w 1899493"/>
                      <a:gd name="connsiteY25" fmla="*/ 2 h 865189"/>
                      <a:gd name="connsiteX26" fmla="*/ 906232 w 1899493"/>
                      <a:gd name="connsiteY26" fmla="*/ 432579 h 865189"/>
                      <a:gd name="connsiteX27" fmla="*/ 679194 w 1899493"/>
                      <a:gd name="connsiteY27" fmla="*/ 865155 h 865189"/>
                      <a:gd name="connsiteX28" fmla="*/ 452156 w 1899493"/>
                      <a:gd name="connsiteY28" fmla="*/ 432579 h 865189"/>
                      <a:gd name="connsiteX29" fmla="*/ 679194 w 1899493"/>
                      <a:gd name="connsiteY29" fmla="*/ 2 h 865189"/>
                      <a:gd name="connsiteX30" fmla="*/ 19521 w 1899493"/>
                      <a:gd name="connsiteY30" fmla="*/ 0 h 865189"/>
                      <a:gd name="connsiteX31" fmla="*/ 345281 w 1899493"/>
                      <a:gd name="connsiteY31" fmla="*/ 0 h 865189"/>
                      <a:gd name="connsiteX32" fmla="*/ 345281 w 1899493"/>
                      <a:gd name="connsiteY32" fmla="*/ 110929 h 865189"/>
                      <a:gd name="connsiteX33" fmla="*/ 121443 w 1899493"/>
                      <a:gd name="connsiteY33" fmla="*/ 110929 h 865189"/>
                      <a:gd name="connsiteX34" fmla="*/ 121443 w 1899493"/>
                      <a:gd name="connsiteY34" fmla="*/ 327420 h 865189"/>
                      <a:gd name="connsiteX35" fmla="*/ 121890 w 1899493"/>
                      <a:gd name="connsiteY35" fmla="*/ 327087 h 865189"/>
                      <a:gd name="connsiteX36" fmla="*/ 264319 w 1899493"/>
                      <a:gd name="connsiteY36" fmla="*/ 314922 h 865189"/>
                      <a:gd name="connsiteX37" fmla="*/ 409575 w 1899493"/>
                      <a:gd name="connsiteY37" fmla="*/ 576939 h 865189"/>
                      <a:gd name="connsiteX38" fmla="*/ 216694 w 1899493"/>
                      <a:gd name="connsiteY38" fmla="*/ 864149 h 865189"/>
                      <a:gd name="connsiteX39" fmla="*/ 0 w 1899493"/>
                      <a:gd name="connsiteY39" fmla="*/ 801165 h 865189"/>
                      <a:gd name="connsiteX40" fmla="*/ 16669 w 1899493"/>
                      <a:gd name="connsiteY40" fmla="*/ 672676 h 865189"/>
                      <a:gd name="connsiteX41" fmla="*/ 185737 w 1899493"/>
                      <a:gd name="connsiteY41" fmla="*/ 760855 h 865189"/>
                      <a:gd name="connsiteX42" fmla="*/ 311944 w 1899493"/>
                      <a:gd name="connsiteY42" fmla="*/ 561822 h 865189"/>
                      <a:gd name="connsiteX43" fmla="*/ 211931 w 1899493"/>
                      <a:gd name="connsiteY43" fmla="*/ 410659 h 865189"/>
                      <a:gd name="connsiteX44" fmla="*/ 122188 w 1899493"/>
                      <a:gd name="connsiteY44" fmla="*/ 437940 h 865189"/>
                      <a:gd name="connsiteX45" fmla="*/ 121443 w 1899493"/>
                      <a:gd name="connsiteY45" fmla="*/ 438335 h 865189"/>
                      <a:gd name="connsiteX46" fmla="*/ 121443 w 1899493"/>
                      <a:gd name="connsiteY46" fmla="*/ 461048 h 865189"/>
                      <a:gd name="connsiteX47" fmla="*/ 19521 w 1899493"/>
                      <a:gd name="connsiteY47" fmla="*/ 461048 h 865189"/>
                      <a:gd name="connsiteX48" fmla="*/ 19521 w 1899493"/>
                      <a:gd name="connsiteY48" fmla="*/ 110929 h 865189"/>
                      <a:gd name="connsiteX49" fmla="*/ 19521 w 1899493"/>
                      <a:gd name="connsiteY49" fmla="*/ 39448 h 865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899493" h="865189">
                        <a:moveTo>
                          <a:pt x="1672445" y="100014"/>
                        </a:moveTo>
                        <a:cubicBezTo>
                          <a:pt x="1588628" y="100014"/>
                          <a:pt x="1539316" y="197420"/>
                          <a:pt x="1540698" y="432583"/>
                        </a:cubicBezTo>
                        <a:cubicBezTo>
                          <a:pt x="1542080" y="667746"/>
                          <a:pt x="1591392" y="767059"/>
                          <a:pt x="1672445" y="765152"/>
                        </a:cubicBezTo>
                        <a:cubicBezTo>
                          <a:pt x="1753498" y="763245"/>
                          <a:pt x="1804192" y="669653"/>
                          <a:pt x="1804192" y="432583"/>
                        </a:cubicBezTo>
                        <a:cubicBezTo>
                          <a:pt x="1804192" y="195513"/>
                          <a:pt x="1756262" y="100014"/>
                          <a:pt x="1672445" y="100014"/>
                        </a:cubicBezTo>
                        <a:close/>
                        <a:moveTo>
                          <a:pt x="1175814" y="100014"/>
                        </a:moveTo>
                        <a:cubicBezTo>
                          <a:pt x="1091997" y="100014"/>
                          <a:pt x="1042685" y="197420"/>
                          <a:pt x="1044067" y="432583"/>
                        </a:cubicBezTo>
                        <a:cubicBezTo>
                          <a:pt x="1045449" y="667746"/>
                          <a:pt x="1094761" y="767059"/>
                          <a:pt x="1175814" y="765152"/>
                        </a:cubicBezTo>
                        <a:cubicBezTo>
                          <a:pt x="1256867" y="763245"/>
                          <a:pt x="1307561" y="669653"/>
                          <a:pt x="1307561" y="432583"/>
                        </a:cubicBezTo>
                        <a:cubicBezTo>
                          <a:pt x="1307561" y="195513"/>
                          <a:pt x="1259631" y="100014"/>
                          <a:pt x="1175814" y="100014"/>
                        </a:cubicBezTo>
                        <a:close/>
                        <a:moveTo>
                          <a:pt x="679184" y="100014"/>
                        </a:moveTo>
                        <a:cubicBezTo>
                          <a:pt x="595367" y="100014"/>
                          <a:pt x="546055" y="197420"/>
                          <a:pt x="547437" y="432583"/>
                        </a:cubicBezTo>
                        <a:cubicBezTo>
                          <a:pt x="548819" y="667746"/>
                          <a:pt x="598131" y="767059"/>
                          <a:pt x="679184" y="765152"/>
                        </a:cubicBezTo>
                        <a:cubicBezTo>
                          <a:pt x="760237" y="763245"/>
                          <a:pt x="810931" y="669653"/>
                          <a:pt x="810931" y="432583"/>
                        </a:cubicBezTo>
                        <a:cubicBezTo>
                          <a:pt x="810931" y="195513"/>
                          <a:pt x="763001" y="100014"/>
                          <a:pt x="679184" y="100014"/>
                        </a:cubicBezTo>
                        <a:close/>
                        <a:moveTo>
                          <a:pt x="1672455" y="2"/>
                        </a:moveTo>
                        <a:cubicBezTo>
                          <a:pt x="1816895" y="2"/>
                          <a:pt x="1899493" y="124219"/>
                          <a:pt x="1899493" y="432579"/>
                        </a:cubicBezTo>
                        <a:cubicBezTo>
                          <a:pt x="1899493" y="740938"/>
                          <a:pt x="1812132" y="862675"/>
                          <a:pt x="1672455" y="865155"/>
                        </a:cubicBezTo>
                        <a:cubicBezTo>
                          <a:pt x="1532778" y="867635"/>
                          <a:pt x="1447798" y="738458"/>
                          <a:pt x="1445417" y="432579"/>
                        </a:cubicBezTo>
                        <a:cubicBezTo>
                          <a:pt x="1443036" y="126699"/>
                          <a:pt x="1528015" y="2"/>
                          <a:pt x="1672455" y="2"/>
                        </a:cubicBezTo>
                        <a:close/>
                        <a:moveTo>
                          <a:pt x="1175824" y="2"/>
                        </a:moveTo>
                        <a:cubicBezTo>
                          <a:pt x="1320264" y="2"/>
                          <a:pt x="1402862" y="124219"/>
                          <a:pt x="1402862" y="432579"/>
                        </a:cubicBezTo>
                        <a:cubicBezTo>
                          <a:pt x="1402862" y="740938"/>
                          <a:pt x="1315501" y="862675"/>
                          <a:pt x="1175824" y="865155"/>
                        </a:cubicBezTo>
                        <a:cubicBezTo>
                          <a:pt x="1036147" y="867635"/>
                          <a:pt x="951167" y="738458"/>
                          <a:pt x="948786" y="432579"/>
                        </a:cubicBezTo>
                        <a:cubicBezTo>
                          <a:pt x="946405" y="126699"/>
                          <a:pt x="1031384" y="2"/>
                          <a:pt x="1175824" y="2"/>
                        </a:cubicBezTo>
                        <a:close/>
                        <a:moveTo>
                          <a:pt x="679194" y="2"/>
                        </a:moveTo>
                        <a:cubicBezTo>
                          <a:pt x="823634" y="2"/>
                          <a:pt x="906232" y="124219"/>
                          <a:pt x="906232" y="432579"/>
                        </a:cubicBezTo>
                        <a:cubicBezTo>
                          <a:pt x="906232" y="740938"/>
                          <a:pt x="818871" y="862675"/>
                          <a:pt x="679194" y="865155"/>
                        </a:cubicBezTo>
                        <a:cubicBezTo>
                          <a:pt x="539517" y="867635"/>
                          <a:pt x="454537" y="738458"/>
                          <a:pt x="452156" y="432579"/>
                        </a:cubicBezTo>
                        <a:cubicBezTo>
                          <a:pt x="449775" y="126699"/>
                          <a:pt x="534754" y="2"/>
                          <a:pt x="679194" y="2"/>
                        </a:cubicBezTo>
                        <a:close/>
                        <a:moveTo>
                          <a:pt x="19521" y="0"/>
                        </a:moveTo>
                        <a:lnTo>
                          <a:pt x="345281" y="0"/>
                        </a:lnTo>
                        <a:lnTo>
                          <a:pt x="345281" y="110929"/>
                        </a:lnTo>
                        <a:lnTo>
                          <a:pt x="121443" y="110929"/>
                        </a:lnTo>
                        <a:lnTo>
                          <a:pt x="121443" y="327420"/>
                        </a:lnTo>
                        <a:lnTo>
                          <a:pt x="121890" y="327087"/>
                        </a:lnTo>
                        <a:cubicBezTo>
                          <a:pt x="150168" y="309097"/>
                          <a:pt x="192286" y="294768"/>
                          <a:pt x="264319" y="314922"/>
                        </a:cubicBezTo>
                        <a:cubicBezTo>
                          <a:pt x="360363" y="341794"/>
                          <a:pt x="407987" y="470284"/>
                          <a:pt x="409575" y="576939"/>
                        </a:cubicBezTo>
                        <a:cubicBezTo>
                          <a:pt x="411163" y="683594"/>
                          <a:pt x="344488" y="855752"/>
                          <a:pt x="216694" y="864149"/>
                        </a:cubicBezTo>
                        <a:cubicBezTo>
                          <a:pt x="88900" y="872547"/>
                          <a:pt x="51594" y="828039"/>
                          <a:pt x="0" y="801165"/>
                        </a:cubicBezTo>
                        <a:lnTo>
                          <a:pt x="16669" y="672676"/>
                        </a:lnTo>
                        <a:cubicBezTo>
                          <a:pt x="65882" y="710466"/>
                          <a:pt x="105568" y="761695"/>
                          <a:pt x="185737" y="760855"/>
                        </a:cubicBezTo>
                        <a:cubicBezTo>
                          <a:pt x="265906" y="760015"/>
                          <a:pt x="314722" y="642863"/>
                          <a:pt x="311944" y="561822"/>
                        </a:cubicBezTo>
                        <a:cubicBezTo>
                          <a:pt x="309166" y="480782"/>
                          <a:pt x="278606" y="418217"/>
                          <a:pt x="211931" y="410659"/>
                        </a:cubicBezTo>
                        <a:cubicBezTo>
                          <a:pt x="161925" y="404990"/>
                          <a:pt x="144066" y="422941"/>
                          <a:pt x="122188" y="437940"/>
                        </a:cubicBezTo>
                        <a:lnTo>
                          <a:pt x="121443" y="438335"/>
                        </a:lnTo>
                        <a:lnTo>
                          <a:pt x="121443" y="461048"/>
                        </a:lnTo>
                        <a:lnTo>
                          <a:pt x="19521" y="461048"/>
                        </a:lnTo>
                        <a:lnTo>
                          <a:pt x="19521" y="110929"/>
                        </a:lnTo>
                        <a:lnTo>
                          <a:pt x="19521" y="39448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AC86C5C8-DF19-3879-FEF4-4FB02CF9B034}"/>
                    </a:ext>
                  </a:extLst>
                </p:cNvPr>
                <p:cNvSpPr/>
                <p:nvPr/>
              </p:nvSpPr>
              <p:spPr bwMode="auto">
                <a:xfrm>
                  <a:off x="1348166" y="3411342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326A173-2B7F-796A-FE30-E7087004B3CF}"/>
                  </a:ext>
                </a:extLst>
              </p:cNvPr>
              <p:cNvGrpSpPr/>
              <p:nvPr/>
            </p:nvGrpSpPr>
            <p:grpSpPr>
              <a:xfrm>
                <a:off x="6243142" y="4820031"/>
                <a:ext cx="2174622" cy="1021569"/>
                <a:chOff x="654015" y="4713013"/>
                <a:chExt cx="3330325" cy="1564481"/>
              </a:xfrm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D61FCE16-D3DE-54A4-52E3-04B7A1E16175}"/>
                    </a:ext>
                  </a:extLst>
                </p:cNvPr>
                <p:cNvGrpSpPr/>
                <p:nvPr/>
              </p:nvGrpSpPr>
              <p:grpSpPr>
                <a:xfrm>
                  <a:off x="654015" y="4713013"/>
                  <a:ext cx="3330325" cy="1564481"/>
                  <a:chOff x="654015" y="4713013"/>
                  <a:chExt cx="3330325" cy="1564481"/>
                </a:xfrm>
              </p:grpSpPr>
              <p:grpSp>
                <p:nvGrpSpPr>
                  <p:cNvPr id="13" name="グループ化 12">
                    <a:extLst>
                      <a:ext uri="{FF2B5EF4-FFF2-40B4-BE49-F238E27FC236}">
                        <a16:creationId xmlns:a16="http://schemas.microsoft.com/office/drawing/2014/main" id="{DDCC57C9-5690-4B9A-EC7C-CD64B9043615}"/>
                      </a:ext>
                    </a:extLst>
                  </p:cNvPr>
                  <p:cNvGrpSpPr/>
                  <p:nvPr/>
                </p:nvGrpSpPr>
                <p:grpSpPr>
                  <a:xfrm>
                    <a:off x="654015" y="4713013"/>
                    <a:ext cx="3330325" cy="1564481"/>
                    <a:chOff x="617995" y="4676522"/>
                    <a:chExt cx="3330325" cy="1564481"/>
                  </a:xfrm>
                </p:grpSpPr>
                <p:sp>
                  <p:nvSpPr>
                    <p:cNvPr id="15" name="正方形/長方形 14">
                      <a:extLst>
                        <a:ext uri="{FF2B5EF4-FFF2-40B4-BE49-F238E27FC236}">
                          <a16:creationId xmlns:a16="http://schemas.microsoft.com/office/drawing/2014/main" id="{9015C38F-1811-352A-25C8-C2570E3C2E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4676522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>
                      <a:solidFill>
                        <a:srgbClr val="FF996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" name="四角形: 角を丸くする 15">
                      <a:extLst>
                        <a:ext uri="{FF2B5EF4-FFF2-40B4-BE49-F238E27FC236}">
                          <a16:creationId xmlns:a16="http://schemas.microsoft.com/office/drawing/2014/main" id="{1FCABFF9-C5C5-ADE2-A271-0072E2ACE4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613" y="4807886"/>
                      <a:ext cx="3017088" cy="1301752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CC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" name="フリーフォーム: 図形 16">
                      <a:extLst>
                        <a:ext uri="{FF2B5EF4-FFF2-40B4-BE49-F238E27FC236}">
                          <a16:creationId xmlns:a16="http://schemas.microsoft.com/office/drawing/2014/main" id="{515E60BE-85E4-7140-DBD3-97B813944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5160" y="4962424"/>
                      <a:ext cx="207590" cy="286495"/>
                    </a:xfrm>
                    <a:custGeom>
                      <a:avLst/>
                      <a:gdLst>
                        <a:gd name="connsiteX0" fmla="*/ 151914 w 253028"/>
                        <a:gd name="connsiteY0" fmla="*/ 282575 h 357803"/>
                        <a:gd name="connsiteX1" fmla="*/ 189528 w 253028"/>
                        <a:gd name="connsiteY1" fmla="*/ 320189 h 357803"/>
                        <a:gd name="connsiteX2" fmla="*/ 151914 w 253028"/>
                        <a:gd name="connsiteY2" fmla="*/ 357803 h 357803"/>
                        <a:gd name="connsiteX3" fmla="*/ 114300 w 253028"/>
                        <a:gd name="connsiteY3" fmla="*/ 320189 h 357803"/>
                        <a:gd name="connsiteX4" fmla="*/ 151914 w 253028"/>
                        <a:gd name="connsiteY4" fmla="*/ 282575 h 357803"/>
                        <a:gd name="connsiteX5" fmla="*/ 104289 w 253028"/>
                        <a:gd name="connsiteY5" fmla="*/ 225425 h 357803"/>
                        <a:gd name="connsiteX6" fmla="*/ 141903 w 253028"/>
                        <a:gd name="connsiteY6" fmla="*/ 263039 h 357803"/>
                        <a:gd name="connsiteX7" fmla="*/ 104289 w 253028"/>
                        <a:gd name="connsiteY7" fmla="*/ 300653 h 357803"/>
                        <a:gd name="connsiteX8" fmla="*/ 100213 w 253028"/>
                        <a:gd name="connsiteY8" fmla="*/ 298965 h 357803"/>
                        <a:gd name="connsiteX9" fmla="*/ 89611 w 253028"/>
                        <a:gd name="connsiteY9" fmla="*/ 324561 h 357803"/>
                        <a:gd name="connsiteX10" fmla="*/ 63014 w 253028"/>
                        <a:gd name="connsiteY10" fmla="*/ 335578 h 357803"/>
                        <a:gd name="connsiteX11" fmla="*/ 25400 w 253028"/>
                        <a:gd name="connsiteY11" fmla="*/ 297964 h 357803"/>
                        <a:gd name="connsiteX12" fmla="*/ 63014 w 253028"/>
                        <a:gd name="connsiteY12" fmla="*/ 260350 h 357803"/>
                        <a:gd name="connsiteX13" fmla="*/ 67089 w 253028"/>
                        <a:gd name="connsiteY13" fmla="*/ 262038 h 357803"/>
                        <a:gd name="connsiteX14" fmla="*/ 77692 w 253028"/>
                        <a:gd name="connsiteY14" fmla="*/ 236442 h 357803"/>
                        <a:gd name="connsiteX15" fmla="*/ 104289 w 253028"/>
                        <a:gd name="connsiteY15" fmla="*/ 225425 h 357803"/>
                        <a:gd name="connsiteX16" fmla="*/ 215414 w 253028"/>
                        <a:gd name="connsiteY16" fmla="*/ 193675 h 357803"/>
                        <a:gd name="connsiteX17" fmla="*/ 253028 w 253028"/>
                        <a:gd name="connsiteY17" fmla="*/ 231289 h 357803"/>
                        <a:gd name="connsiteX18" fmla="*/ 215414 w 253028"/>
                        <a:gd name="connsiteY18" fmla="*/ 268903 h 357803"/>
                        <a:gd name="connsiteX19" fmla="*/ 177800 w 253028"/>
                        <a:gd name="connsiteY19" fmla="*/ 231289 h 357803"/>
                        <a:gd name="connsiteX20" fmla="*/ 215414 w 253028"/>
                        <a:gd name="connsiteY20" fmla="*/ 193675 h 357803"/>
                        <a:gd name="connsiteX21" fmla="*/ 37614 w 253028"/>
                        <a:gd name="connsiteY21" fmla="*/ 174625 h 357803"/>
                        <a:gd name="connsiteX22" fmla="*/ 75228 w 253028"/>
                        <a:gd name="connsiteY22" fmla="*/ 212239 h 357803"/>
                        <a:gd name="connsiteX23" fmla="*/ 37614 w 253028"/>
                        <a:gd name="connsiteY23" fmla="*/ 249853 h 357803"/>
                        <a:gd name="connsiteX24" fmla="*/ 0 w 253028"/>
                        <a:gd name="connsiteY24" fmla="*/ 212239 h 357803"/>
                        <a:gd name="connsiteX25" fmla="*/ 37614 w 253028"/>
                        <a:gd name="connsiteY25" fmla="*/ 174625 h 357803"/>
                        <a:gd name="connsiteX26" fmla="*/ 151914 w 253028"/>
                        <a:gd name="connsiteY26" fmla="*/ 149225 h 357803"/>
                        <a:gd name="connsiteX27" fmla="*/ 189528 w 253028"/>
                        <a:gd name="connsiteY27" fmla="*/ 186839 h 357803"/>
                        <a:gd name="connsiteX28" fmla="*/ 151914 w 253028"/>
                        <a:gd name="connsiteY28" fmla="*/ 224453 h 357803"/>
                        <a:gd name="connsiteX29" fmla="*/ 114300 w 253028"/>
                        <a:gd name="connsiteY29" fmla="*/ 186839 h 357803"/>
                        <a:gd name="connsiteX30" fmla="*/ 151914 w 253028"/>
                        <a:gd name="connsiteY30" fmla="*/ 149225 h 357803"/>
                        <a:gd name="connsiteX31" fmla="*/ 136039 w 253028"/>
                        <a:gd name="connsiteY31" fmla="*/ 0 h 357803"/>
                        <a:gd name="connsiteX32" fmla="*/ 173653 w 253028"/>
                        <a:gd name="connsiteY32" fmla="*/ 37614 h 357803"/>
                        <a:gd name="connsiteX33" fmla="*/ 136039 w 253028"/>
                        <a:gd name="connsiteY33" fmla="*/ 75228 h 357803"/>
                        <a:gd name="connsiteX34" fmla="*/ 98425 w 253028"/>
                        <a:gd name="connsiteY34" fmla="*/ 37614 h 357803"/>
                        <a:gd name="connsiteX35" fmla="*/ 136039 w 253028"/>
                        <a:gd name="connsiteY35" fmla="*/ 0 h 3578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253028" h="357803">
                          <a:moveTo>
                            <a:pt x="151914" y="282575"/>
                          </a:moveTo>
                          <a:cubicBezTo>
                            <a:pt x="172688" y="282575"/>
                            <a:pt x="189528" y="299415"/>
                            <a:pt x="189528" y="320189"/>
                          </a:cubicBezTo>
                          <a:cubicBezTo>
                            <a:pt x="189528" y="340963"/>
                            <a:pt x="172688" y="357803"/>
                            <a:pt x="151914" y="357803"/>
                          </a:cubicBezTo>
                          <a:cubicBezTo>
                            <a:pt x="131140" y="357803"/>
                            <a:pt x="114300" y="340963"/>
                            <a:pt x="114300" y="320189"/>
                          </a:cubicBezTo>
                          <a:cubicBezTo>
                            <a:pt x="114300" y="299415"/>
                            <a:pt x="131140" y="282575"/>
                            <a:pt x="151914" y="282575"/>
                          </a:cubicBezTo>
                          <a:close/>
                          <a:moveTo>
                            <a:pt x="104289" y="225425"/>
                          </a:moveTo>
                          <a:cubicBezTo>
                            <a:pt x="125063" y="225425"/>
                            <a:pt x="141903" y="242265"/>
                            <a:pt x="141903" y="263039"/>
                          </a:cubicBezTo>
                          <a:cubicBezTo>
                            <a:pt x="141903" y="283813"/>
                            <a:pt x="125063" y="300653"/>
                            <a:pt x="104289" y="300653"/>
                          </a:cubicBezTo>
                          <a:lnTo>
                            <a:pt x="100213" y="298965"/>
                          </a:lnTo>
                          <a:lnTo>
                            <a:pt x="89611" y="324561"/>
                          </a:lnTo>
                          <a:cubicBezTo>
                            <a:pt x="82804" y="331368"/>
                            <a:pt x="73401" y="335578"/>
                            <a:pt x="63014" y="335578"/>
                          </a:cubicBezTo>
                          <a:cubicBezTo>
                            <a:pt x="42240" y="335578"/>
                            <a:pt x="25400" y="318738"/>
                            <a:pt x="25400" y="297964"/>
                          </a:cubicBezTo>
                          <a:cubicBezTo>
                            <a:pt x="25400" y="277190"/>
                            <a:pt x="42240" y="260350"/>
                            <a:pt x="63014" y="260350"/>
                          </a:cubicBezTo>
                          <a:lnTo>
                            <a:pt x="67089" y="262038"/>
                          </a:lnTo>
                          <a:lnTo>
                            <a:pt x="77692" y="236442"/>
                          </a:lnTo>
                          <a:cubicBezTo>
                            <a:pt x="84498" y="229635"/>
                            <a:pt x="93902" y="225425"/>
                            <a:pt x="104289" y="225425"/>
                          </a:cubicBezTo>
                          <a:close/>
                          <a:moveTo>
                            <a:pt x="215414" y="193675"/>
                          </a:moveTo>
                          <a:cubicBezTo>
                            <a:pt x="236188" y="193675"/>
                            <a:pt x="253028" y="210515"/>
                            <a:pt x="253028" y="231289"/>
                          </a:cubicBezTo>
                          <a:cubicBezTo>
                            <a:pt x="253028" y="252063"/>
                            <a:pt x="236188" y="268903"/>
                            <a:pt x="215414" y="268903"/>
                          </a:cubicBezTo>
                          <a:cubicBezTo>
                            <a:pt x="194640" y="268903"/>
                            <a:pt x="177800" y="252063"/>
                            <a:pt x="177800" y="231289"/>
                          </a:cubicBezTo>
                          <a:cubicBezTo>
                            <a:pt x="177800" y="210515"/>
                            <a:pt x="194640" y="193675"/>
                            <a:pt x="215414" y="193675"/>
                          </a:cubicBezTo>
                          <a:close/>
                          <a:moveTo>
                            <a:pt x="37614" y="174625"/>
                          </a:moveTo>
                          <a:cubicBezTo>
                            <a:pt x="58388" y="174625"/>
                            <a:pt x="75228" y="191465"/>
                            <a:pt x="75228" y="212239"/>
                          </a:cubicBezTo>
                          <a:cubicBezTo>
                            <a:pt x="75228" y="233013"/>
                            <a:pt x="58388" y="249853"/>
                            <a:pt x="37614" y="249853"/>
                          </a:cubicBezTo>
                          <a:cubicBezTo>
                            <a:pt x="16840" y="249853"/>
                            <a:pt x="0" y="233013"/>
                            <a:pt x="0" y="212239"/>
                          </a:cubicBezTo>
                          <a:cubicBezTo>
                            <a:pt x="0" y="191465"/>
                            <a:pt x="16840" y="174625"/>
                            <a:pt x="37614" y="174625"/>
                          </a:cubicBezTo>
                          <a:close/>
                          <a:moveTo>
                            <a:pt x="151914" y="149225"/>
                          </a:moveTo>
                          <a:cubicBezTo>
                            <a:pt x="172688" y="149225"/>
                            <a:pt x="189528" y="166065"/>
                            <a:pt x="189528" y="186839"/>
                          </a:cubicBezTo>
                          <a:cubicBezTo>
                            <a:pt x="189528" y="207613"/>
                            <a:pt x="172688" y="224453"/>
                            <a:pt x="151914" y="224453"/>
                          </a:cubicBezTo>
                          <a:cubicBezTo>
                            <a:pt x="131140" y="224453"/>
                            <a:pt x="114300" y="207613"/>
                            <a:pt x="114300" y="186839"/>
                          </a:cubicBezTo>
                          <a:cubicBezTo>
                            <a:pt x="114300" y="166065"/>
                            <a:pt x="131140" y="149225"/>
                            <a:pt x="151914" y="149225"/>
                          </a:cubicBezTo>
                          <a:close/>
                          <a:moveTo>
                            <a:pt x="136039" y="0"/>
                          </a:moveTo>
                          <a:cubicBezTo>
                            <a:pt x="156813" y="0"/>
                            <a:pt x="173653" y="16840"/>
                            <a:pt x="173653" y="37614"/>
                          </a:cubicBezTo>
                          <a:cubicBezTo>
                            <a:pt x="173653" y="58388"/>
                            <a:pt x="156813" y="75228"/>
                            <a:pt x="136039" y="75228"/>
                          </a:cubicBezTo>
                          <a:cubicBezTo>
                            <a:pt x="115265" y="75228"/>
                            <a:pt x="98425" y="58388"/>
                            <a:pt x="98425" y="37614"/>
                          </a:cubicBezTo>
                          <a:cubicBezTo>
                            <a:pt x="98425" y="16840"/>
                            <a:pt x="115265" y="0"/>
                            <a:pt x="136039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8" name="グループ化 17">
                      <a:extLst>
                        <a:ext uri="{FF2B5EF4-FFF2-40B4-BE49-F238E27FC236}">
                          <a16:creationId xmlns:a16="http://schemas.microsoft.com/office/drawing/2014/main" id="{813BBCF3-71AE-8392-8C96-9526BF261D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43860" y="4839077"/>
                      <a:ext cx="1202761" cy="1271408"/>
                      <a:chOff x="2654123" y="4878715"/>
                      <a:chExt cx="1037377" cy="1096585"/>
                    </a:xfrm>
                  </p:grpSpPr>
                  <p:sp>
                    <p:nvSpPr>
                      <p:cNvPr id="22" name="フリーフォーム: 図形 21">
                        <a:extLst>
                          <a:ext uri="{FF2B5EF4-FFF2-40B4-BE49-F238E27FC236}">
                            <a16:creationId xmlns:a16="http://schemas.microsoft.com/office/drawing/2014/main" id="{F5845DF6-F212-EFFF-7970-09E57E9597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9951" y="4878715"/>
                        <a:ext cx="589997" cy="553051"/>
                      </a:xfrm>
                      <a:custGeom>
                        <a:avLst/>
                        <a:gdLst>
                          <a:gd name="connsiteX0" fmla="*/ 282212 w 719137"/>
                          <a:gd name="connsiteY0" fmla="*/ 0 h 690705"/>
                          <a:gd name="connsiteX1" fmla="*/ 308880 w 719137"/>
                          <a:gd name="connsiteY1" fmla="*/ 0 h 690705"/>
                          <a:gd name="connsiteX2" fmla="*/ 349116 w 719137"/>
                          <a:gd name="connsiteY2" fmla="*/ 8124 h 690705"/>
                          <a:gd name="connsiteX3" fmla="*/ 361031 w 719137"/>
                          <a:gd name="connsiteY3" fmla="*/ 16157 h 690705"/>
                          <a:gd name="connsiteX4" fmla="*/ 372945 w 719137"/>
                          <a:gd name="connsiteY4" fmla="*/ 8124 h 690705"/>
                          <a:gd name="connsiteX5" fmla="*/ 413181 w 719137"/>
                          <a:gd name="connsiteY5" fmla="*/ 0 h 690705"/>
                          <a:gd name="connsiteX6" fmla="*/ 439849 w 719137"/>
                          <a:gd name="connsiteY6" fmla="*/ 0 h 690705"/>
                          <a:gd name="connsiteX7" fmla="*/ 480085 w 719137"/>
                          <a:gd name="connsiteY7" fmla="*/ 8124 h 690705"/>
                          <a:gd name="connsiteX8" fmla="*/ 509684 w 719137"/>
                          <a:gd name="connsiteY8" fmla="*/ 28080 h 690705"/>
                          <a:gd name="connsiteX9" fmla="*/ 534713 w 719137"/>
                          <a:gd name="connsiteY9" fmla="*/ 30603 h 690705"/>
                          <a:gd name="connsiteX10" fmla="*/ 719137 w 719137"/>
                          <a:gd name="connsiteY10" fmla="*/ 256883 h 690705"/>
                          <a:gd name="connsiteX11" fmla="*/ 719137 w 719137"/>
                          <a:gd name="connsiteY11" fmla="*/ 322423 h 690705"/>
                          <a:gd name="connsiteX12" fmla="*/ 719137 w 719137"/>
                          <a:gd name="connsiteY12" fmla="*/ 397953 h 690705"/>
                          <a:gd name="connsiteX13" fmla="*/ 719137 w 719137"/>
                          <a:gd name="connsiteY13" fmla="*/ 438300 h 690705"/>
                          <a:gd name="connsiteX14" fmla="*/ 578069 w 719137"/>
                          <a:gd name="connsiteY14" fmla="*/ 651122 h 690705"/>
                          <a:gd name="connsiteX15" fmla="*/ 561271 w 719137"/>
                          <a:gd name="connsiteY15" fmla="*/ 656337 h 690705"/>
                          <a:gd name="connsiteX16" fmla="*/ 540337 w 719137"/>
                          <a:gd name="connsiteY16" fmla="*/ 667699 h 690705"/>
                          <a:gd name="connsiteX17" fmla="*/ 426385 w 719137"/>
                          <a:gd name="connsiteY17" fmla="*/ 690705 h 690705"/>
                          <a:gd name="connsiteX18" fmla="*/ 292752 w 719137"/>
                          <a:gd name="connsiteY18" fmla="*/ 690705 h 690705"/>
                          <a:gd name="connsiteX19" fmla="*/ 0 w 719137"/>
                          <a:gd name="connsiteY19" fmla="*/ 397953 h 690705"/>
                          <a:gd name="connsiteX20" fmla="*/ 0 w 719137"/>
                          <a:gd name="connsiteY20" fmla="*/ 322423 h 690705"/>
                          <a:gd name="connsiteX21" fmla="*/ 178800 w 719137"/>
                          <a:gd name="connsiteY21" fmla="*/ 52677 h 690705"/>
                          <a:gd name="connsiteX22" fmla="*/ 198043 w 719137"/>
                          <a:gd name="connsiteY22" fmla="*/ 46704 h 690705"/>
                          <a:gd name="connsiteX23" fmla="*/ 209119 w 719137"/>
                          <a:gd name="connsiteY23" fmla="*/ 30276 h 690705"/>
                          <a:gd name="connsiteX24" fmla="*/ 282212 w 719137"/>
                          <a:gd name="connsiteY24" fmla="*/ 0 h 690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719137" h="690705">
                            <a:moveTo>
                              <a:pt x="282212" y="0"/>
                            </a:moveTo>
                            <a:lnTo>
                              <a:pt x="308880" y="0"/>
                            </a:lnTo>
                            <a:cubicBezTo>
                              <a:pt x="323152" y="0"/>
                              <a:pt x="336749" y="2893"/>
                              <a:pt x="349116" y="8124"/>
                            </a:cubicBezTo>
                            <a:lnTo>
                              <a:pt x="361031" y="16157"/>
                            </a:lnTo>
                            <a:lnTo>
                              <a:pt x="372945" y="8124"/>
                            </a:lnTo>
                            <a:cubicBezTo>
                              <a:pt x="385312" y="2893"/>
                              <a:pt x="398909" y="0"/>
                              <a:pt x="413181" y="0"/>
                            </a:cubicBezTo>
                            <a:lnTo>
                              <a:pt x="439849" y="0"/>
                            </a:lnTo>
                            <a:cubicBezTo>
                              <a:pt x="454121" y="0"/>
                              <a:pt x="467718" y="2893"/>
                              <a:pt x="480085" y="8124"/>
                            </a:cubicBezTo>
                            <a:lnTo>
                              <a:pt x="509684" y="28080"/>
                            </a:lnTo>
                            <a:lnTo>
                              <a:pt x="534713" y="30603"/>
                            </a:lnTo>
                            <a:cubicBezTo>
                              <a:pt x="639964" y="52140"/>
                              <a:pt x="719137" y="145266"/>
                              <a:pt x="719137" y="256883"/>
                            </a:cubicBezTo>
                            <a:lnTo>
                              <a:pt x="719137" y="322423"/>
                            </a:lnTo>
                            <a:lnTo>
                              <a:pt x="719137" y="397953"/>
                            </a:lnTo>
                            <a:lnTo>
                              <a:pt x="719137" y="438300"/>
                            </a:lnTo>
                            <a:cubicBezTo>
                              <a:pt x="719137" y="533972"/>
                              <a:pt x="660969" y="616059"/>
                              <a:pt x="578069" y="651122"/>
                            </a:cubicBezTo>
                            <a:lnTo>
                              <a:pt x="561271" y="656337"/>
                            </a:lnTo>
                            <a:lnTo>
                              <a:pt x="540337" y="667699"/>
                            </a:lnTo>
                            <a:cubicBezTo>
                              <a:pt x="505313" y="682513"/>
                              <a:pt x="466806" y="690705"/>
                              <a:pt x="426385" y="690705"/>
                            </a:cubicBezTo>
                            <a:lnTo>
                              <a:pt x="292752" y="690705"/>
                            </a:lnTo>
                            <a:cubicBezTo>
                              <a:pt x="131070" y="690705"/>
                              <a:pt x="0" y="559635"/>
                              <a:pt x="0" y="397953"/>
                            </a:cubicBezTo>
                            <a:lnTo>
                              <a:pt x="0" y="322423"/>
                            </a:lnTo>
                            <a:cubicBezTo>
                              <a:pt x="0" y="201162"/>
                              <a:pt x="73727" y="97120"/>
                              <a:pt x="178800" y="52677"/>
                            </a:cubicBezTo>
                            <a:lnTo>
                              <a:pt x="198043" y="46704"/>
                            </a:lnTo>
                            <a:lnTo>
                              <a:pt x="209119" y="30276"/>
                            </a:lnTo>
                            <a:cubicBezTo>
                              <a:pt x="227825" y="11570"/>
                              <a:pt x="253667" y="0"/>
                              <a:pt x="282212" y="0"/>
                            </a:cubicBez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" name="フリーフォーム: 図形 22">
                        <a:extLst>
                          <a:ext uri="{FF2B5EF4-FFF2-40B4-BE49-F238E27FC236}">
                            <a16:creationId xmlns:a16="http://schemas.microsoft.com/office/drawing/2014/main" id="{D4947951-6AEC-0806-94FC-828157C8D5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01778" y="4989220"/>
                        <a:ext cx="637981" cy="812393"/>
                      </a:xfrm>
                      <a:custGeom>
                        <a:avLst/>
                        <a:gdLst>
                          <a:gd name="connsiteX0" fmla="*/ 255965 w 637981"/>
                          <a:gd name="connsiteY0" fmla="*/ 0 h 812393"/>
                          <a:gd name="connsiteX1" fmla="*/ 320692 w 637981"/>
                          <a:gd name="connsiteY1" fmla="*/ 0 h 812393"/>
                          <a:gd name="connsiteX2" fmla="*/ 548485 w 637981"/>
                          <a:gd name="connsiteY2" fmla="*/ 222319 h 812393"/>
                          <a:gd name="connsiteX3" fmla="*/ 548485 w 637981"/>
                          <a:gd name="connsiteY3" fmla="*/ 279788 h 812393"/>
                          <a:gd name="connsiteX4" fmla="*/ 549408 w 637981"/>
                          <a:gd name="connsiteY4" fmla="*/ 277973 h 812393"/>
                          <a:gd name="connsiteX5" fmla="*/ 601284 w 637981"/>
                          <a:gd name="connsiteY5" fmla="*/ 260996 h 812393"/>
                          <a:gd name="connsiteX6" fmla="*/ 636283 w 637981"/>
                          <a:gd name="connsiteY6" fmla="*/ 320158 h 812393"/>
                          <a:gd name="connsiteX7" fmla="*/ 611023 w 637981"/>
                          <a:gd name="connsiteY7" fmla="*/ 412164 h 812393"/>
                          <a:gd name="connsiteX8" fmla="*/ 550403 w 637981"/>
                          <a:gd name="connsiteY8" fmla="*/ 446321 h 812393"/>
                          <a:gd name="connsiteX9" fmla="*/ 544050 w 637981"/>
                          <a:gd name="connsiteY9" fmla="*/ 443241 h 812393"/>
                          <a:gd name="connsiteX10" fmla="*/ 543857 w 637981"/>
                          <a:gd name="connsiteY10" fmla="*/ 445106 h 812393"/>
                          <a:gd name="connsiteX11" fmla="*/ 515507 w 637981"/>
                          <a:gd name="connsiteY11" fmla="*/ 515582 h 812393"/>
                          <a:gd name="connsiteX12" fmla="*/ 506658 w 637981"/>
                          <a:gd name="connsiteY12" fmla="*/ 525557 h 812393"/>
                          <a:gd name="connsiteX13" fmla="*/ 542751 w 637981"/>
                          <a:gd name="connsiteY13" fmla="*/ 812393 h 812393"/>
                          <a:gd name="connsiteX14" fmla="*/ 70914 w 637981"/>
                          <a:gd name="connsiteY14" fmla="*/ 812393 h 812393"/>
                          <a:gd name="connsiteX15" fmla="*/ 102368 w 637981"/>
                          <a:gd name="connsiteY15" fmla="*/ 562424 h 812393"/>
                          <a:gd name="connsiteX16" fmla="*/ 94891 w 637981"/>
                          <a:gd name="connsiteY16" fmla="*/ 557504 h 812393"/>
                          <a:gd name="connsiteX17" fmla="*/ 28172 w 637981"/>
                          <a:gd name="connsiteY17" fmla="*/ 400301 h 812393"/>
                          <a:gd name="connsiteX18" fmla="*/ 28172 w 637981"/>
                          <a:gd name="connsiteY18" fmla="*/ 351441 h 812393"/>
                          <a:gd name="connsiteX19" fmla="*/ 26602 w 637981"/>
                          <a:gd name="connsiteY19" fmla="*/ 351081 h 812393"/>
                          <a:gd name="connsiteX20" fmla="*/ 0 w 637981"/>
                          <a:gd name="connsiteY20" fmla="*/ 305512 h 812393"/>
                          <a:gd name="connsiteX21" fmla="*/ 26602 w 637981"/>
                          <a:gd name="connsiteY21" fmla="*/ 259944 h 812393"/>
                          <a:gd name="connsiteX22" fmla="*/ 28172 w 637981"/>
                          <a:gd name="connsiteY22" fmla="*/ 259584 h 812393"/>
                          <a:gd name="connsiteX23" fmla="*/ 28172 w 637981"/>
                          <a:gd name="connsiteY23" fmla="*/ 222319 h 812393"/>
                          <a:gd name="connsiteX24" fmla="*/ 255965 w 637981"/>
                          <a:gd name="connsiteY24" fmla="*/ 0 h 8123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637981" h="812393">
                            <a:moveTo>
                              <a:pt x="255965" y="0"/>
                            </a:moveTo>
                            <a:lnTo>
                              <a:pt x="320692" y="0"/>
                            </a:lnTo>
                            <a:cubicBezTo>
                              <a:pt x="446499" y="0"/>
                              <a:pt x="548485" y="99535"/>
                              <a:pt x="548485" y="222319"/>
                            </a:cubicBezTo>
                            <a:lnTo>
                              <a:pt x="548485" y="279788"/>
                            </a:lnTo>
                            <a:lnTo>
                              <a:pt x="549408" y="277973"/>
                            </a:lnTo>
                            <a:cubicBezTo>
                              <a:pt x="561264" y="263124"/>
                              <a:pt x="581481" y="255817"/>
                              <a:pt x="601284" y="260996"/>
                            </a:cubicBezTo>
                            <a:cubicBezTo>
                              <a:pt x="627689" y="267900"/>
                              <a:pt x="643358" y="294388"/>
                              <a:pt x="636283" y="320158"/>
                            </a:cubicBezTo>
                            <a:lnTo>
                              <a:pt x="611023" y="412164"/>
                            </a:lnTo>
                            <a:cubicBezTo>
                              <a:pt x="603948" y="437933"/>
                              <a:pt x="576808" y="453226"/>
                              <a:pt x="550403" y="446321"/>
                            </a:cubicBezTo>
                            <a:lnTo>
                              <a:pt x="544050" y="443241"/>
                            </a:lnTo>
                            <a:lnTo>
                              <a:pt x="543857" y="445106"/>
                            </a:lnTo>
                            <a:cubicBezTo>
                              <a:pt x="538547" y="470433"/>
                              <a:pt x="528824" y="494191"/>
                              <a:pt x="515507" y="515582"/>
                            </a:cubicBezTo>
                            <a:lnTo>
                              <a:pt x="506658" y="525557"/>
                            </a:lnTo>
                            <a:lnTo>
                              <a:pt x="542751" y="812393"/>
                            </a:lnTo>
                            <a:lnTo>
                              <a:pt x="70914" y="812393"/>
                            </a:lnTo>
                            <a:lnTo>
                              <a:pt x="102368" y="562424"/>
                            </a:lnTo>
                            <a:lnTo>
                              <a:pt x="94891" y="557504"/>
                            </a:lnTo>
                            <a:cubicBezTo>
                              <a:pt x="53669" y="517272"/>
                              <a:pt x="28172" y="461693"/>
                              <a:pt x="28172" y="400301"/>
                            </a:cubicBezTo>
                            <a:lnTo>
                              <a:pt x="28172" y="351441"/>
                            </a:lnTo>
                            <a:lnTo>
                              <a:pt x="26602" y="351081"/>
                            </a:lnTo>
                            <a:cubicBezTo>
                              <a:pt x="10969" y="343573"/>
                              <a:pt x="0" y="325997"/>
                              <a:pt x="0" y="305512"/>
                            </a:cubicBezTo>
                            <a:cubicBezTo>
                              <a:pt x="0" y="285028"/>
                              <a:pt x="10969" y="267451"/>
                              <a:pt x="26602" y="259944"/>
                            </a:cubicBezTo>
                            <a:lnTo>
                              <a:pt x="28172" y="259584"/>
                            </a:lnTo>
                            <a:lnTo>
                              <a:pt x="28172" y="222319"/>
                            </a:lnTo>
                            <a:cubicBezTo>
                              <a:pt x="28172" y="99535"/>
                              <a:pt x="130158" y="0"/>
                              <a:pt x="255965" y="0"/>
                            </a:cubicBezTo>
                            <a:close/>
                          </a:path>
                        </a:pathLst>
                      </a:custGeom>
                      <a:solidFill>
                        <a:srgbClr val="DCD3B5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" name="フリーフォーム: 図形 23">
                        <a:extLst>
                          <a:ext uri="{FF2B5EF4-FFF2-40B4-BE49-F238E27FC236}">
                            <a16:creationId xmlns:a16="http://schemas.microsoft.com/office/drawing/2014/main" id="{49A78AA6-129C-D867-057C-F7388E8AB9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76843" y="5544388"/>
                        <a:ext cx="480588" cy="420864"/>
                      </a:xfrm>
                      <a:custGeom>
                        <a:avLst/>
                        <a:gdLst>
                          <a:gd name="connsiteX0" fmla="*/ 437609 w 480588"/>
                          <a:gd name="connsiteY0" fmla="*/ 0 h 420864"/>
                          <a:gd name="connsiteX1" fmla="*/ 480588 w 480588"/>
                          <a:gd name="connsiteY1" fmla="*/ 57201 h 420864"/>
                          <a:gd name="connsiteX2" fmla="*/ 332112 w 480588"/>
                          <a:gd name="connsiteY2" fmla="*/ 249775 h 420864"/>
                          <a:gd name="connsiteX3" fmla="*/ 248977 w 480588"/>
                          <a:gd name="connsiteY3" fmla="*/ 223381 h 420864"/>
                          <a:gd name="connsiteX4" fmla="*/ 170372 w 480588"/>
                          <a:gd name="connsiteY4" fmla="*/ 420864 h 420864"/>
                          <a:gd name="connsiteX5" fmla="*/ 88590 w 480588"/>
                          <a:gd name="connsiteY5" fmla="*/ 420864 h 420864"/>
                          <a:gd name="connsiteX6" fmla="*/ 0 w 480588"/>
                          <a:gd name="connsiteY6" fmla="*/ 198294 h 420864"/>
                          <a:gd name="connsiteX7" fmla="*/ 39638 w 480588"/>
                          <a:gd name="connsiteY7" fmla="*/ 198294 h 420864"/>
                          <a:gd name="connsiteX8" fmla="*/ 5855 w 480588"/>
                          <a:gd name="connsiteY8" fmla="*/ 89614 h 420864"/>
                          <a:gd name="connsiteX9" fmla="*/ 13670 w 480588"/>
                          <a:gd name="connsiteY9" fmla="*/ 38134 h 420864"/>
                          <a:gd name="connsiteX10" fmla="*/ 166053 w 480588"/>
                          <a:gd name="connsiteY10" fmla="*/ 186855 h 4208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480588" h="420864">
                            <a:moveTo>
                              <a:pt x="437609" y="0"/>
                            </a:moveTo>
                            <a:lnTo>
                              <a:pt x="480588" y="57201"/>
                            </a:lnTo>
                            <a:lnTo>
                              <a:pt x="332112" y="249775"/>
                            </a:lnTo>
                            <a:lnTo>
                              <a:pt x="248977" y="223381"/>
                            </a:lnTo>
                            <a:lnTo>
                              <a:pt x="170372" y="420864"/>
                            </a:lnTo>
                            <a:lnTo>
                              <a:pt x="88590" y="420864"/>
                            </a:lnTo>
                            <a:lnTo>
                              <a:pt x="0" y="198294"/>
                            </a:lnTo>
                            <a:lnTo>
                              <a:pt x="39638" y="198294"/>
                            </a:lnTo>
                            <a:lnTo>
                              <a:pt x="5855" y="89614"/>
                            </a:lnTo>
                            <a:lnTo>
                              <a:pt x="13670" y="38134"/>
                            </a:lnTo>
                            <a:lnTo>
                              <a:pt x="166053" y="186855"/>
                            </a:lnTo>
                            <a:close/>
                          </a:path>
                        </a:pathLst>
                      </a:cu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5" name="グループ化 24">
                        <a:extLst>
                          <a:ext uri="{FF2B5EF4-FFF2-40B4-BE49-F238E27FC236}">
                            <a16:creationId xmlns:a16="http://schemas.microsoft.com/office/drawing/2014/main" id="{9481C04C-5694-1443-631D-55517F5DD4C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5275" y="5158192"/>
                        <a:ext cx="341730" cy="137129"/>
                        <a:chOff x="3581591" y="4965980"/>
                        <a:chExt cx="416529" cy="171260"/>
                      </a:xfrm>
                    </p:grpSpPr>
                    <p:sp>
                      <p:nvSpPr>
                        <p:cNvPr id="27" name="円: 塗りつぶしなし 26">
                          <a:extLst>
                            <a:ext uri="{FF2B5EF4-FFF2-40B4-BE49-F238E27FC236}">
                              <a16:creationId xmlns:a16="http://schemas.microsoft.com/office/drawing/2014/main" id="{AD8B6E10-22B1-9D44-9018-9D7254D18A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26860" y="4965980"/>
                          <a:ext cx="171260" cy="171260"/>
                        </a:xfrm>
                        <a:prstGeom prst="donut">
                          <a:avLst>
                            <a:gd name="adj" fmla="val 12965"/>
                          </a:avLst>
                        </a:prstGeom>
                        <a:solidFill>
                          <a:srgbClr val="5D9183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8" name="円: 塗りつぶしなし 27">
                          <a:extLst>
                            <a:ext uri="{FF2B5EF4-FFF2-40B4-BE49-F238E27FC236}">
                              <a16:creationId xmlns:a16="http://schemas.microsoft.com/office/drawing/2014/main" id="{2A565784-1703-4840-63AB-50710E0D9B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81591" y="4965980"/>
                          <a:ext cx="171260" cy="171260"/>
                        </a:xfrm>
                        <a:prstGeom prst="donut">
                          <a:avLst>
                            <a:gd name="adj" fmla="val 15171"/>
                          </a:avLst>
                        </a:prstGeom>
                        <a:solidFill>
                          <a:srgbClr val="5D9183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6" name="フリーフォーム: 図形 25">
                        <a:extLst>
                          <a:ext uri="{FF2B5EF4-FFF2-40B4-BE49-F238E27FC236}">
                            <a16:creationId xmlns:a16="http://schemas.microsoft.com/office/drawing/2014/main" id="{755DDECE-5421-67D0-86D2-D1B85399558F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71657" y="5255456"/>
                        <a:ext cx="402310" cy="1037377"/>
                      </a:xfrm>
                      <a:custGeom>
                        <a:avLst/>
                        <a:gdLst>
                          <a:gd name="connsiteX0" fmla="*/ 402310 w 402310"/>
                          <a:gd name="connsiteY0" fmla="*/ 687676 h 1037377"/>
                          <a:gd name="connsiteX1" fmla="*/ 290528 w 402310"/>
                          <a:gd name="connsiteY1" fmla="*/ 794446 h 1037377"/>
                          <a:gd name="connsiteX2" fmla="*/ 291723 w 402310"/>
                          <a:gd name="connsiteY2" fmla="*/ 797080 h 1037377"/>
                          <a:gd name="connsiteX3" fmla="*/ 190668 w 402310"/>
                          <a:gd name="connsiteY3" fmla="*/ 1037377 h 1037377"/>
                          <a:gd name="connsiteX4" fmla="*/ 1908 w 402310"/>
                          <a:gd name="connsiteY4" fmla="*/ 849829 h 1037377"/>
                          <a:gd name="connsiteX5" fmla="*/ 1908 w 402310"/>
                          <a:gd name="connsiteY5" fmla="*/ 396586 h 1037377"/>
                          <a:gd name="connsiteX6" fmla="*/ 5102 w 402310"/>
                          <a:gd name="connsiteY6" fmla="*/ 399595 h 1037377"/>
                          <a:gd name="connsiteX7" fmla="*/ 1908 w 402310"/>
                          <a:gd name="connsiteY7" fmla="*/ 324301 h 1037377"/>
                          <a:gd name="connsiteX8" fmla="*/ 145298 w 402310"/>
                          <a:gd name="connsiteY8" fmla="*/ 454431 h 1037377"/>
                          <a:gd name="connsiteX9" fmla="*/ 149564 w 402310"/>
                          <a:gd name="connsiteY9" fmla="*/ 436698 h 1037377"/>
                          <a:gd name="connsiteX10" fmla="*/ 140928 w 402310"/>
                          <a:gd name="connsiteY10" fmla="*/ 433034 h 1037377"/>
                          <a:gd name="connsiteX11" fmla="*/ 129509 w 402310"/>
                          <a:gd name="connsiteY11" fmla="*/ 404786 h 1037377"/>
                          <a:gd name="connsiteX12" fmla="*/ 129509 w 402310"/>
                          <a:gd name="connsiteY12" fmla="*/ 392908 h 1037377"/>
                          <a:gd name="connsiteX13" fmla="*/ 140928 w 402310"/>
                          <a:gd name="connsiteY13" fmla="*/ 364662 h 1037377"/>
                          <a:gd name="connsiteX14" fmla="*/ 149682 w 402310"/>
                          <a:gd name="connsiteY14" fmla="*/ 360947 h 1037377"/>
                          <a:gd name="connsiteX15" fmla="*/ 131728 w 402310"/>
                          <a:gd name="connsiteY15" fmla="*/ 286313 h 1037377"/>
                          <a:gd name="connsiteX16" fmla="*/ 0 w 402310"/>
                          <a:gd name="connsiteY16" fmla="*/ 320396 h 1037377"/>
                          <a:gd name="connsiteX17" fmla="*/ 0 w 402310"/>
                          <a:gd name="connsiteY17" fmla="*/ 199271 h 1037377"/>
                          <a:gd name="connsiteX18" fmla="*/ 1 w 402310"/>
                          <a:gd name="connsiteY18" fmla="*/ 199270 h 1037377"/>
                          <a:gd name="connsiteX19" fmla="*/ 1 w 402310"/>
                          <a:gd name="connsiteY19" fmla="*/ 103542 h 1037377"/>
                          <a:gd name="connsiteX20" fmla="*/ 91521 w 402310"/>
                          <a:gd name="connsiteY20" fmla="*/ 0 h 1037377"/>
                          <a:gd name="connsiteX21" fmla="*/ 244056 w 402310"/>
                          <a:gd name="connsiteY21" fmla="*/ 97682 h 1037377"/>
                          <a:gd name="connsiteX22" fmla="*/ 243225 w 402310"/>
                          <a:gd name="connsiteY22" fmla="*/ 100082 h 1037377"/>
                          <a:gd name="connsiteX23" fmla="*/ 246623 w 402310"/>
                          <a:gd name="connsiteY23" fmla="*/ 97682 h 1037377"/>
                          <a:gd name="connsiteX24" fmla="*/ 377523 w 402310"/>
                          <a:gd name="connsiteY24" fmla="*/ 222715 h 1037377"/>
                          <a:gd name="connsiteX25" fmla="*/ 231243 w 402310"/>
                          <a:gd name="connsiteY25" fmla="*/ 260564 h 1037377"/>
                          <a:gd name="connsiteX26" fmla="*/ 207097 w 402310"/>
                          <a:gd name="connsiteY26" fmla="*/ 360946 h 1037377"/>
                          <a:gd name="connsiteX27" fmla="*/ 215852 w 402310"/>
                          <a:gd name="connsiteY27" fmla="*/ 364662 h 1037377"/>
                          <a:gd name="connsiteX28" fmla="*/ 227271 w 402310"/>
                          <a:gd name="connsiteY28" fmla="*/ 392908 h 1037377"/>
                          <a:gd name="connsiteX29" fmla="*/ 227271 w 402310"/>
                          <a:gd name="connsiteY29" fmla="*/ 404786 h 1037377"/>
                          <a:gd name="connsiteX30" fmla="*/ 215852 w 402310"/>
                          <a:gd name="connsiteY30" fmla="*/ 433034 h 1037377"/>
                          <a:gd name="connsiteX31" fmla="*/ 207214 w 402310"/>
                          <a:gd name="connsiteY31" fmla="*/ 436699 h 1037377"/>
                          <a:gd name="connsiteX32" fmla="*/ 229962 w 402310"/>
                          <a:gd name="connsiteY32" fmla="*/ 531266 h 1037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</a:cxnLst>
                        <a:rect l="l" t="t" r="r" b="b"/>
                        <a:pathLst>
                          <a:path w="402310" h="1037377">
                            <a:moveTo>
                              <a:pt x="402310" y="687676"/>
                            </a:moveTo>
                            <a:lnTo>
                              <a:pt x="290528" y="794446"/>
                            </a:lnTo>
                            <a:lnTo>
                              <a:pt x="291723" y="797080"/>
                            </a:lnTo>
                            <a:lnTo>
                              <a:pt x="190668" y="1037377"/>
                            </a:lnTo>
                            <a:lnTo>
                              <a:pt x="1908" y="849829"/>
                            </a:lnTo>
                            <a:lnTo>
                              <a:pt x="1908" y="396586"/>
                            </a:lnTo>
                            <a:lnTo>
                              <a:pt x="5102" y="399595"/>
                            </a:lnTo>
                            <a:lnTo>
                              <a:pt x="1908" y="324301"/>
                            </a:lnTo>
                            <a:lnTo>
                              <a:pt x="145298" y="454431"/>
                            </a:lnTo>
                            <a:lnTo>
                              <a:pt x="149564" y="436698"/>
                            </a:lnTo>
                            <a:lnTo>
                              <a:pt x="140928" y="433034"/>
                            </a:lnTo>
                            <a:cubicBezTo>
                              <a:pt x="133872" y="425804"/>
                              <a:pt x="129509" y="415818"/>
                              <a:pt x="129509" y="404786"/>
                            </a:cubicBezTo>
                            <a:lnTo>
                              <a:pt x="129509" y="392908"/>
                            </a:lnTo>
                            <a:cubicBezTo>
                              <a:pt x="129509" y="381878"/>
                              <a:pt x="133872" y="371891"/>
                              <a:pt x="140928" y="364662"/>
                            </a:cubicBezTo>
                            <a:lnTo>
                              <a:pt x="149682" y="360947"/>
                            </a:lnTo>
                            <a:lnTo>
                              <a:pt x="131728" y="286313"/>
                            </a:lnTo>
                            <a:lnTo>
                              <a:pt x="0" y="320396"/>
                            </a:lnTo>
                            <a:lnTo>
                              <a:pt x="0" y="199271"/>
                            </a:lnTo>
                            <a:lnTo>
                              <a:pt x="1" y="199270"/>
                            </a:lnTo>
                            <a:lnTo>
                              <a:pt x="1" y="103542"/>
                            </a:lnTo>
                            <a:lnTo>
                              <a:pt x="91521" y="0"/>
                            </a:lnTo>
                            <a:lnTo>
                              <a:pt x="244056" y="97682"/>
                            </a:lnTo>
                            <a:lnTo>
                              <a:pt x="243225" y="100082"/>
                            </a:lnTo>
                            <a:lnTo>
                              <a:pt x="246623" y="97682"/>
                            </a:lnTo>
                            <a:lnTo>
                              <a:pt x="377523" y="222715"/>
                            </a:lnTo>
                            <a:lnTo>
                              <a:pt x="231243" y="260564"/>
                            </a:lnTo>
                            <a:lnTo>
                              <a:pt x="207097" y="360946"/>
                            </a:lnTo>
                            <a:lnTo>
                              <a:pt x="215852" y="364662"/>
                            </a:lnTo>
                            <a:cubicBezTo>
                              <a:pt x="222907" y="371891"/>
                              <a:pt x="227271" y="381878"/>
                              <a:pt x="227271" y="392908"/>
                            </a:cubicBezTo>
                            <a:lnTo>
                              <a:pt x="227271" y="404786"/>
                            </a:lnTo>
                            <a:cubicBezTo>
                              <a:pt x="227271" y="415818"/>
                              <a:pt x="222907" y="425804"/>
                              <a:pt x="215852" y="433034"/>
                            </a:cubicBezTo>
                            <a:lnTo>
                              <a:pt x="207214" y="436699"/>
                            </a:lnTo>
                            <a:lnTo>
                              <a:pt x="229962" y="531266"/>
                            </a:ln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29363CC9-1AA1-17B4-B36F-9B97252EAA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094" y="4766395"/>
                      <a:ext cx="792268" cy="271315"/>
                    </a:xfrm>
                    <a:custGeom>
                      <a:avLst/>
                      <a:gdLst>
                        <a:gd name="connsiteX0" fmla="*/ 965925 w 1101656"/>
                        <a:gd name="connsiteY0" fmla="*/ 107235 h 377265"/>
                        <a:gd name="connsiteX1" fmla="*/ 965925 w 1101656"/>
                        <a:gd name="connsiteY1" fmla="*/ 175596 h 377265"/>
                        <a:gd name="connsiteX2" fmla="*/ 1024420 w 1101656"/>
                        <a:gd name="connsiteY2" fmla="*/ 175596 h 377265"/>
                        <a:gd name="connsiteX3" fmla="*/ 1024420 w 1101656"/>
                        <a:gd name="connsiteY3" fmla="*/ 107235 h 377265"/>
                        <a:gd name="connsiteX4" fmla="*/ 829812 w 1101656"/>
                        <a:gd name="connsiteY4" fmla="*/ 107235 h 377265"/>
                        <a:gd name="connsiteX5" fmla="*/ 829812 w 1101656"/>
                        <a:gd name="connsiteY5" fmla="*/ 175596 h 377265"/>
                        <a:gd name="connsiteX6" fmla="*/ 888689 w 1101656"/>
                        <a:gd name="connsiteY6" fmla="*/ 175596 h 377265"/>
                        <a:gd name="connsiteX7" fmla="*/ 888689 w 1101656"/>
                        <a:gd name="connsiteY7" fmla="*/ 107235 h 377265"/>
                        <a:gd name="connsiteX8" fmla="*/ 752178 w 1101656"/>
                        <a:gd name="connsiteY8" fmla="*/ 19575 h 377265"/>
                        <a:gd name="connsiteX9" fmla="*/ 752576 w 1101656"/>
                        <a:gd name="connsiteY9" fmla="*/ 19575 h 377265"/>
                        <a:gd name="connsiteX10" fmla="*/ 829812 w 1101656"/>
                        <a:gd name="connsiteY10" fmla="*/ 19575 h 377265"/>
                        <a:gd name="connsiteX11" fmla="*/ 888689 w 1101656"/>
                        <a:gd name="connsiteY11" fmla="*/ 19575 h 377265"/>
                        <a:gd name="connsiteX12" fmla="*/ 965925 w 1101656"/>
                        <a:gd name="connsiteY12" fmla="*/ 19575 h 377265"/>
                        <a:gd name="connsiteX13" fmla="*/ 1024420 w 1101656"/>
                        <a:gd name="connsiteY13" fmla="*/ 19575 h 377265"/>
                        <a:gd name="connsiteX14" fmla="*/ 1101656 w 1101656"/>
                        <a:gd name="connsiteY14" fmla="*/ 19575 h 377265"/>
                        <a:gd name="connsiteX15" fmla="*/ 1101656 w 1101656"/>
                        <a:gd name="connsiteY15" fmla="*/ 107235 h 377265"/>
                        <a:gd name="connsiteX16" fmla="*/ 1101656 w 1101656"/>
                        <a:gd name="connsiteY16" fmla="*/ 175596 h 377265"/>
                        <a:gd name="connsiteX17" fmla="*/ 1101656 w 1101656"/>
                        <a:gd name="connsiteY17" fmla="*/ 263256 h 377265"/>
                        <a:gd name="connsiteX18" fmla="*/ 1101656 w 1101656"/>
                        <a:gd name="connsiteY18" fmla="*/ 377265 h 377265"/>
                        <a:gd name="connsiteX19" fmla="*/ 1024420 w 1101656"/>
                        <a:gd name="connsiteY19" fmla="*/ 377265 h 377265"/>
                        <a:gd name="connsiteX20" fmla="*/ 1024420 w 1101656"/>
                        <a:gd name="connsiteY20" fmla="*/ 263256 h 377265"/>
                        <a:gd name="connsiteX21" fmla="*/ 829812 w 1101656"/>
                        <a:gd name="connsiteY21" fmla="*/ 263256 h 377265"/>
                        <a:gd name="connsiteX22" fmla="*/ 829812 w 1101656"/>
                        <a:gd name="connsiteY22" fmla="*/ 377265 h 377265"/>
                        <a:gd name="connsiteX23" fmla="*/ 752576 w 1101656"/>
                        <a:gd name="connsiteY23" fmla="*/ 377265 h 377265"/>
                        <a:gd name="connsiteX24" fmla="*/ 752576 w 1101656"/>
                        <a:gd name="connsiteY24" fmla="*/ 263256 h 377265"/>
                        <a:gd name="connsiteX25" fmla="*/ 752178 w 1101656"/>
                        <a:gd name="connsiteY25" fmla="*/ 263256 h 377265"/>
                        <a:gd name="connsiteX26" fmla="*/ 752178 w 1101656"/>
                        <a:gd name="connsiteY26" fmla="*/ 175596 h 377265"/>
                        <a:gd name="connsiteX27" fmla="*/ 752576 w 1101656"/>
                        <a:gd name="connsiteY27" fmla="*/ 175596 h 377265"/>
                        <a:gd name="connsiteX28" fmla="*/ 752576 w 1101656"/>
                        <a:gd name="connsiteY28" fmla="*/ 107235 h 377265"/>
                        <a:gd name="connsiteX29" fmla="*/ 752178 w 1101656"/>
                        <a:gd name="connsiteY29" fmla="*/ 107235 h 377265"/>
                        <a:gd name="connsiteX30" fmla="*/ 294493 w 1101656"/>
                        <a:gd name="connsiteY30" fmla="*/ 0 h 377265"/>
                        <a:gd name="connsiteX31" fmla="*/ 306871 w 1101656"/>
                        <a:gd name="connsiteY31" fmla="*/ 86782 h 377265"/>
                        <a:gd name="connsiteX32" fmla="*/ 197920 w 1101656"/>
                        <a:gd name="connsiteY32" fmla="*/ 102322 h 377265"/>
                        <a:gd name="connsiteX33" fmla="*/ 197920 w 1101656"/>
                        <a:gd name="connsiteY33" fmla="*/ 153415 h 377265"/>
                        <a:gd name="connsiteX34" fmla="*/ 316153 w 1101656"/>
                        <a:gd name="connsiteY34" fmla="*/ 153415 h 377265"/>
                        <a:gd name="connsiteX35" fmla="*/ 316153 w 1101656"/>
                        <a:gd name="connsiteY35" fmla="*/ 241075 h 377265"/>
                        <a:gd name="connsiteX36" fmla="*/ 197920 w 1101656"/>
                        <a:gd name="connsiteY36" fmla="*/ 241075 h 377265"/>
                        <a:gd name="connsiteX37" fmla="*/ 197920 w 1101656"/>
                        <a:gd name="connsiteY37" fmla="*/ 377263 h 377265"/>
                        <a:gd name="connsiteX38" fmla="*/ 120684 w 1101656"/>
                        <a:gd name="connsiteY38" fmla="*/ 377263 h 377265"/>
                        <a:gd name="connsiteX39" fmla="*/ 120684 w 1101656"/>
                        <a:gd name="connsiteY39" fmla="*/ 241075 h 377265"/>
                        <a:gd name="connsiteX40" fmla="*/ 0 w 1101656"/>
                        <a:gd name="connsiteY40" fmla="*/ 241075 h 377265"/>
                        <a:gd name="connsiteX41" fmla="*/ 0 w 1101656"/>
                        <a:gd name="connsiteY41" fmla="*/ 153415 h 377265"/>
                        <a:gd name="connsiteX42" fmla="*/ 120684 w 1101656"/>
                        <a:gd name="connsiteY42" fmla="*/ 153415 h 377265"/>
                        <a:gd name="connsiteX43" fmla="*/ 120684 w 1101656"/>
                        <a:gd name="connsiteY43" fmla="*/ 113338 h 377265"/>
                        <a:gd name="connsiteX44" fmla="*/ 26227 w 1101656"/>
                        <a:gd name="connsiteY44" fmla="*/ 126810 h 377265"/>
                        <a:gd name="connsiteX45" fmla="*/ 13849 w 1101656"/>
                        <a:gd name="connsiteY45" fmla="*/ 40028 h 377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1101656" h="377265">
                          <a:moveTo>
                            <a:pt x="965925" y="107235"/>
                          </a:moveTo>
                          <a:lnTo>
                            <a:pt x="965925" y="175596"/>
                          </a:lnTo>
                          <a:lnTo>
                            <a:pt x="1024420" y="175596"/>
                          </a:lnTo>
                          <a:lnTo>
                            <a:pt x="1024420" y="107235"/>
                          </a:lnTo>
                          <a:close/>
                          <a:moveTo>
                            <a:pt x="829812" y="107235"/>
                          </a:moveTo>
                          <a:lnTo>
                            <a:pt x="829812" y="175596"/>
                          </a:lnTo>
                          <a:lnTo>
                            <a:pt x="888689" y="175596"/>
                          </a:lnTo>
                          <a:lnTo>
                            <a:pt x="888689" y="107235"/>
                          </a:lnTo>
                          <a:close/>
                          <a:moveTo>
                            <a:pt x="752178" y="19575"/>
                          </a:moveTo>
                          <a:lnTo>
                            <a:pt x="752576" y="19575"/>
                          </a:lnTo>
                          <a:lnTo>
                            <a:pt x="829812" y="19575"/>
                          </a:lnTo>
                          <a:lnTo>
                            <a:pt x="888689" y="19575"/>
                          </a:lnTo>
                          <a:lnTo>
                            <a:pt x="965925" y="19575"/>
                          </a:lnTo>
                          <a:lnTo>
                            <a:pt x="1024420" y="19575"/>
                          </a:lnTo>
                          <a:lnTo>
                            <a:pt x="1101656" y="19575"/>
                          </a:lnTo>
                          <a:lnTo>
                            <a:pt x="1101656" y="107235"/>
                          </a:lnTo>
                          <a:lnTo>
                            <a:pt x="1101656" y="175596"/>
                          </a:lnTo>
                          <a:lnTo>
                            <a:pt x="1101656" y="263256"/>
                          </a:lnTo>
                          <a:lnTo>
                            <a:pt x="1101656" y="377265"/>
                          </a:lnTo>
                          <a:lnTo>
                            <a:pt x="1024420" y="377265"/>
                          </a:lnTo>
                          <a:lnTo>
                            <a:pt x="1024420" y="263256"/>
                          </a:lnTo>
                          <a:lnTo>
                            <a:pt x="829812" y="263256"/>
                          </a:lnTo>
                          <a:lnTo>
                            <a:pt x="829812" y="377265"/>
                          </a:lnTo>
                          <a:lnTo>
                            <a:pt x="752576" y="377265"/>
                          </a:lnTo>
                          <a:lnTo>
                            <a:pt x="752576" y="263256"/>
                          </a:lnTo>
                          <a:lnTo>
                            <a:pt x="752178" y="263256"/>
                          </a:lnTo>
                          <a:lnTo>
                            <a:pt x="752178" y="175596"/>
                          </a:lnTo>
                          <a:lnTo>
                            <a:pt x="752576" y="175596"/>
                          </a:lnTo>
                          <a:lnTo>
                            <a:pt x="752576" y="107235"/>
                          </a:lnTo>
                          <a:lnTo>
                            <a:pt x="752178" y="107235"/>
                          </a:lnTo>
                          <a:close/>
                          <a:moveTo>
                            <a:pt x="294493" y="0"/>
                          </a:moveTo>
                          <a:lnTo>
                            <a:pt x="306871" y="86782"/>
                          </a:lnTo>
                          <a:lnTo>
                            <a:pt x="197920" y="102322"/>
                          </a:lnTo>
                          <a:lnTo>
                            <a:pt x="197920" y="153415"/>
                          </a:lnTo>
                          <a:lnTo>
                            <a:pt x="316153" y="153415"/>
                          </a:lnTo>
                          <a:lnTo>
                            <a:pt x="316153" y="241075"/>
                          </a:lnTo>
                          <a:lnTo>
                            <a:pt x="197920" y="241075"/>
                          </a:lnTo>
                          <a:lnTo>
                            <a:pt x="197920" y="377263"/>
                          </a:lnTo>
                          <a:lnTo>
                            <a:pt x="120684" y="377263"/>
                          </a:lnTo>
                          <a:lnTo>
                            <a:pt x="120684" y="241075"/>
                          </a:lnTo>
                          <a:lnTo>
                            <a:pt x="0" y="241075"/>
                          </a:lnTo>
                          <a:lnTo>
                            <a:pt x="0" y="153415"/>
                          </a:lnTo>
                          <a:lnTo>
                            <a:pt x="120684" y="153415"/>
                          </a:lnTo>
                          <a:lnTo>
                            <a:pt x="120684" y="113338"/>
                          </a:lnTo>
                          <a:lnTo>
                            <a:pt x="26227" y="126810"/>
                          </a:lnTo>
                          <a:lnTo>
                            <a:pt x="13849" y="40028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B35B10E9-095C-1848-9B05-C7B4B3E11D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51490" y="4916101"/>
                      <a:ext cx="831877" cy="975593"/>
                    </a:xfrm>
                    <a:custGeom>
                      <a:avLst/>
                      <a:gdLst>
                        <a:gd name="connsiteX0" fmla="*/ 575629 w 1151258"/>
                        <a:gd name="connsiteY0" fmla="*/ 0 h 1350150"/>
                        <a:gd name="connsiteX1" fmla="*/ 799690 w 1151258"/>
                        <a:gd name="connsiteY1" fmla="*/ 53050 h 1350150"/>
                        <a:gd name="connsiteX2" fmla="*/ 859366 w 1151258"/>
                        <a:gd name="connsiteY2" fmla="*/ 91038 h 1350150"/>
                        <a:gd name="connsiteX3" fmla="*/ 879644 w 1151258"/>
                        <a:gd name="connsiteY3" fmla="*/ 74956 h 1350150"/>
                        <a:gd name="connsiteX4" fmla="*/ 936113 w 1151258"/>
                        <a:gd name="connsiteY4" fmla="*/ 61546 h 1350150"/>
                        <a:gd name="connsiteX5" fmla="*/ 1081186 w 1151258"/>
                        <a:gd name="connsiteY5" fmla="*/ 232193 h 1350150"/>
                        <a:gd name="connsiteX6" fmla="*/ 1069786 w 1151258"/>
                        <a:gd name="connsiteY6" fmla="*/ 298616 h 1350150"/>
                        <a:gd name="connsiteX7" fmla="*/ 1060723 w 1151258"/>
                        <a:gd name="connsiteY7" fmla="*/ 314428 h 1350150"/>
                        <a:gd name="connsiteX8" fmla="*/ 1106022 w 1151258"/>
                        <a:gd name="connsiteY8" fmla="*/ 412305 h 1350150"/>
                        <a:gd name="connsiteX9" fmla="*/ 1151258 w 1151258"/>
                        <a:gd name="connsiteY9" fmla="*/ 675075 h 1350150"/>
                        <a:gd name="connsiteX10" fmla="*/ 1106022 w 1151258"/>
                        <a:gd name="connsiteY10" fmla="*/ 937845 h 1350150"/>
                        <a:gd name="connsiteX11" fmla="*/ 1058913 w 1151258"/>
                        <a:gd name="connsiteY11" fmla="*/ 1039632 h 1350150"/>
                        <a:gd name="connsiteX12" fmla="*/ 1069786 w 1151258"/>
                        <a:gd name="connsiteY12" fmla="*/ 1058602 h 1350150"/>
                        <a:gd name="connsiteX13" fmla="*/ 1081186 w 1151258"/>
                        <a:gd name="connsiteY13" fmla="*/ 1125025 h 1350150"/>
                        <a:gd name="connsiteX14" fmla="*/ 936113 w 1151258"/>
                        <a:gd name="connsiteY14" fmla="*/ 1295672 h 1350150"/>
                        <a:gd name="connsiteX15" fmla="*/ 879644 w 1151258"/>
                        <a:gd name="connsiteY15" fmla="*/ 1282262 h 1350150"/>
                        <a:gd name="connsiteX16" fmla="*/ 854422 w 1151258"/>
                        <a:gd name="connsiteY16" fmla="*/ 1262259 h 1350150"/>
                        <a:gd name="connsiteX17" fmla="*/ 799690 w 1151258"/>
                        <a:gd name="connsiteY17" fmla="*/ 1297100 h 1350150"/>
                        <a:gd name="connsiteX18" fmla="*/ 575629 w 1151258"/>
                        <a:gd name="connsiteY18" fmla="*/ 1350150 h 1350150"/>
                        <a:gd name="connsiteX19" fmla="*/ 351568 w 1151258"/>
                        <a:gd name="connsiteY19" fmla="*/ 1297100 h 1350150"/>
                        <a:gd name="connsiteX20" fmla="*/ 296835 w 1151258"/>
                        <a:gd name="connsiteY20" fmla="*/ 1262259 h 1350150"/>
                        <a:gd name="connsiteX21" fmla="*/ 271612 w 1151258"/>
                        <a:gd name="connsiteY21" fmla="*/ 1282262 h 1350150"/>
                        <a:gd name="connsiteX22" fmla="*/ 215143 w 1151258"/>
                        <a:gd name="connsiteY22" fmla="*/ 1295672 h 1350150"/>
                        <a:gd name="connsiteX23" fmla="*/ 70070 w 1151258"/>
                        <a:gd name="connsiteY23" fmla="*/ 1125025 h 1350150"/>
                        <a:gd name="connsiteX24" fmla="*/ 81471 w 1151258"/>
                        <a:gd name="connsiteY24" fmla="*/ 1058602 h 1350150"/>
                        <a:gd name="connsiteX25" fmla="*/ 92345 w 1151258"/>
                        <a:gd name="connsiteY25" fmla="*/ 1039630 h 1350150"/>
                        <a:gd name="connsiteX26" fmla="*/ 45236 w 1151258"/>
                        <a:gd name="connsiteY26" fmla="*/ 937845 h 1350150"/>
                        <a:gd name="connsiteX27" fmla="*/ 0 w 1151258"/>
                        <a:gd name="connsiteY27" fmla="*/ 675075 h 1350150"/>
                        <a:gd name="connsiteX28" fmla="*/ 45236 w 1151258"/>
                        <a:gd name="connsiteY28" fmla="*/ 412305 h 1350150"/>
                        <a:gd name="connsiteX29" fmla="*/ 90535 w 1151258"/>
                        <a:gd name="connsiteY29" fmla="*/ 314430 h 1350150"/>
                        <a:gd name="connsiteX30" fmla="*/ 81471 w 1151258"/>
                        <a:gd name="connsiteY30" fmla="*/ 298616 h 1350150"/>
                        <a:gd name="connsiteX31" fmla="*/ 70070 w 1151258"/>
                        <a:gd name="connsiteY31" fmla="*/ 232193 h 1350150"/>
                        <a:gd name="connsiteX32" fmla="*/ 215143 w 1151258"/>
                        <a:gd name="connsiteY32" fmla="*/ 61546 h 1350150"/>
                        <a:gd name="connsiteX33" fmla="*/ 271612 w 1151258"/>
                        <a:gd name="connsiteY33" fmla="*/ 74956 h 1350150"/>
                        <a:gd name="connsiteX34" fmla="*/ 291891 w 1151258"/>
                        <a:gd name="connsiteY34" fmla="*/ 91038 h 1350150"/>
                        <a:gd name="connsiteX35" fmla="*/ 351568 w 1151258"/>
                        <a:gd name="connsiteY35" fmla="*/ 53050 h 1350150"/>
                        <a:gd name="connsiteX36" fmla="*/ 575629 w 1151258"/>
                        <a:gd name="connsiteY36" fmla="*/ 0 h 1350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</a:cxnLst>
                      <a:rect l="l" t="t" r="r" b="b"/>
                      <a:pathLst>
                        <a:path w="1151258" h="1350150">
                          <a:moveTo>
                            <a:pt x="575629" y="0"/>
                          </a:moveTo>
                          <a:cubicBezTo>
                            <a:pt x="655107" y="0"/>
                            <a:pt x="730823" y="18890"/>
                            <a:pt x="799690" y="53050"/>
                          </a:cubicBezTo>
                          <a:lnTo>
                            <a:pt x="859366" y="91038"/>
                          </a:lnTo>
                          <a:lnTo>
                            <a:pt x="879644" y="74956"/>
                          </a:lnTo>
                          <a:cubicBezTo>
                            <a:pt x="897000" y="66321"/>
                            <a:pt x="916083" y="61546"/>
                            <a:pt x="936113" y="61546"/>
                          </a:cubicBezTo>
                          <a:cubicBezTo>
                            <a:pt x="1016235" y="61546"/>
                            <a:pt x="1081186" y="137947"/>
                            <a:pt x="1081186" y="232193"/>
                          </a:cubicBezTo>
                          <a:cubicBezTo>
                            <a:pt x="1081186" y="255754"/>
                            <a:pt x="1077127" y="278200"/>
                            <a:pt x="1069786" y="298616"/>
                          </a:cubicBezTo>
                          <a:lnTo>
                            <a:pt x="1060723" y="314428"/>
                          </a:lnTo>
                          <a:lnTo>
                            <a:pt x="1106022" y="412305"/>
                          </a:lnTo>
                          <a:cubicBezTo>
                            <a:pt x="1135151" y="493070"/>
                            <a:pt x="1151258" y="581866"/>
                            <a:pt x="1151258" y="675075"/>
                          </a:cubicBezTo>
                          <a:cubicBezTo>
                            <a:pt x="1151258" y="768283"/>
                            <a:pt x="1135151" y="857080"/>
                            <a:pt x="1106022" y="937845"/>
                          </a:cubicBezTo>
                          <a:lnTo>
                            <a:pt x="1058913" y="1039632"/>
                          </a:lnTo>
                          <a:lnTo>
                            <a:pt x="1069786" y="1058602"/>
                          </a:lnTo>
                          <a:cubicBezTo>
                            <a:pt x="1077127" y="1079018"/>
                            <a:pt x="1081186" y="1101464"/>
                            <a:pt x="1081186" y="1125025"/>
                          </a:cubicBezTo>
                          <a:cubicBezTo>
                            <a:pt x="1081186" y="1219271"/>
                            <a:pt x="1016235" y="1295672"/>
                            <a:pt x="936113" y="1295672"/>
                          </a:cubicBezTo>
                          <a:cubicBezTo>
                            <a:pt x="916083" y="1295672"/>
                            <a:pt x="897000" y="1290897"/>
                            <a:pt x="879644" y="1282262"/>
                          </a:cubicBezTo>
                          <a:lnTo>
                            <a:pt x="854422" y="1262259"/>
                          </a:lnTo>
                          <a:lnTo>
                            <a:pt x="799690" y="1297100"/>
                          </a:lnTo>
                          <a:cubicBezTo>
                            <a:pt x="730823" y="1331260"/>
                            <a:pt x="655107" y="1350150"/>
                            <a:pt x="575629" y="1350150"/>
                          </a:cubicBezTo>
                          <a:cubicBezTo>
                            <a:pt x="496151" y="1350150"/>
                            <a:pt x="420436" y="1331260"/>
                            <a:pt x="351568" y="1297100"/>
                          </a:cubicBezTo>
                          <a:lnTo>
                            <a:pt x="296835" y="1262259"/>
                          </a:lnTo>
                          <a:lnTo>
                            <a:pt x="271612" y="1282262"/>
                          </a:lnTo>
                          <a:cubicBezTo>
                            <a:pt x="254256" y="1290897"/>
                            <a:pt x="235174" y="1295672"/>
                            <a:pt x="215143" y="1295672"/>
                          </a:cubicBezTo>
                          <a:cubicBezTo>
                            <a:pt x="135021" y="1295672"/>
                            <a:pt x="70070" y="1219271"/>
                            <a:pt x="70070" y="1125025"/>
                          </a:cubicBezTo>
                          <a:cubicBezTo>
                            <a:pt x="70070" y="1101464"/>
                            <a:pt x="74130" y="1079018"/>
                            <a:pt x="81471" y="1058602"/>
                          </a:cubicBezTo>
                          <a:lnTo>
                            <a:pt x="92345" y="1039630"/>
                          </a:lnTo>
                          <a:lnTo>
                            <a:pt x="45236" y="937845"/>
                          </a:lnTo>
                          <a:cubicBezTo>
                            <a:pt x="16107" y="857080"/>
                            <a:pt x="0" y="768283"/>
                            <a:pt x="0" y="675075"/>
                          </a:cubicBezTo>
                          <a:cubicBezTo>
                            <a:pt x="0" y="581866"/>
                            <a:pt x="16107" y="493070"/>
                            <a:pt x="45236" y="412305"/>
                          </a:cubicBezTo>
                          <a:lnTo>
                            <a:pt x="90535" y="314430"/>
                          </a:lnTo>
                          <a:lnTo>
                            <a:pt x="81471" y="298616"/>
                          </a:lnTo>
                          <a:cubicBezTo>
                            <a:pt x="74130" y="278200"/>
                            <a:pt x="70070" y="255754"/>
                            <a:pt x="70070" y="232193"/>
                          </a:cubicBezTo>
                          <a:cubicBezTo>
                            <a:pt x="70070" y="137947"/>
                            <a:pt x="135021" y="61546"/>
                            <a:pt x="215143" y="61546"/>
                          </a:cubicBezTo>
                          <a:cubicBezTo>
                            <a:pt x="235174" y="61546"/>
                            <a:pt x="254256" y="66321"/>
                            <a:pt x="271612" y="74956"/>
                          </a:cubicBezTo>
                          <a:lnTo>
                            <a:pt x="291891" y="91038"/>
                          </a:lnTo>
                          <a:lnTo>
                            <a:pt x="351568" y="53050"/>
                          </a:lnTo>
                          <a:cubicBezTo>
                            <a:pt x="420436" y="18890"/>
                            <a:pt x="496151" y="0"/>
                            <a:pt x="575629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 dirty="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27204FFC-76CF-5051-5DC8-6DFCF21FB7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92622" y="5172431"/>
                      <a:ext cx="1004497" cy="521013"/>
                    </a:xfrm>
                    <a:custGeom>
                      <a:avLst/>
                      <a:gdLst>
                        <a:gd name="connsiteX0" fmla="*/ 1441009 w 1668057"/>
                        <a:gd name="connsiteY0" fmla="*/ 100013 h 865188"/>
                        <a:gd name="connsiteX1" fmla="*/ 1309262 w 1668057"/>
                        <a:gd name="connsiteY1" fmla="*/ 432582 h 865188"/>
                        <a:gd name="connsiteX2" fmla="*/ 1441009 w 1668057"/>
                        <a:gd name="connsiteY2" fmla="*/ 765151 h 865188"/>
                        <a:gd name="connsiteX3" fmla="*/ 1572756 w 1668057"/>
                        <a:gd name="connsiteY3" fmla="*/ 432582 h 865188"/>
                        <a:gd name="connsiteX4" fmla="*/ 1441009 w 1668057"/>
                        <a:gd name="connsiteY4" fmla="*/ 100013 h 865188"/>
                        <a:gd name="connsiteX5" fmla="*/ 933803 w 1668057"/>
                        <a:gd name="connsiteY5" fmla="*/ 100013 h 865188"/>
                        <a:gd name="connsiteX6" fmla="*/ 802056 w 1668057"/>
                        <a:gd name="connsiteY6" fmla="*/ 432582 h 865188"/>
                        <a:gd name="connsiteX7" fmla="*/ 933803 w 1668057"/>
                        <a:gd name="connsiteY7" fmla="*/ 765151 h 865188"/>
                        <a:gd name="connsiteX8" fmla="*/ 1065550 w 1668057"/>
                        <a:gd name="connsiteY8" fmla="*/ 432582 h 865188"/>
                        <a:gd name="connsiteX9" fmla="*/ 933803 w 1668057"/>
                        <a:gd name="connsiteY9" fmla="*/ 100013 h 865188"/>
                        <a:gd name="connsiteX10" fmla="*/ 428978 w 1668057"/>
                        <a:gd name="connsiteY10" fmla="*/ 100013 h 865188"/>
                        <a:gd name="connsiteX11" fmla="*/ 297231 w 1668057"/>
                        <a:gd name="connsiteY11" fmla="*/ 432582 h 865188"/>
                        <a:gd name="connsiteX12" fmla="*/ 428978 w 1668057"/>
                        <a:gd name="connsiteY12" fmla="*/ 765151 h 865188"/>
                        <a:gd name="connsiteX13" fmla="*/ 560725 w 1668057"/>
                        <a:gd name="connsiteY13" fmla="*/ 432582 h 865188"/>
                        <a:gd name="connsiteX14" fmla="*/ 428978 w 1668057"/>
                        <a:gd name="connsiteY14" fmla="*/ 100013 h 865188"/>
                        <a:gd name="connsiteX15" fmla="*/ 1441019 w 1668057"/>
                        <a:gd name="connsiteY15" fmla="*/ 1 h 865188"/>
                        <a:gd name="connsiteX16" fmla="*/ 1668057 w 1668057"/>
                        <a:gd name="connsiteY16" fmla="*/ 432578 h 865188"/>
                        <a:gd name="connsiteX17" fmla="*/ 1441019 w 1668057"/>
                        <a:gd name="connsiteY17" fmla="*/ 865154 h 865188"/>
                        <a:gd name="connsiteX18" fmla="*/ 1213981 w 1668057"/>
                        <a:gd name="connsiteY18" fmla="*/ 432578 h 865188"/>
                        <a:gd name="connsiteX19" fmla="*/ 1441019 w 1668057"/>
                        <a:gd name="connsiteY19" fmla="*/ 1 h 865188"/>
                        <a:gd name="connsiteX20" fmla="*/ 933813 w 1668057"/>
                        <a:gd name="connsiteY20" fmla="*/ 1 h 865188"/>
                        <a:gd name="connsiteX21" fmla="*/ 1160851 w 1668057"/>
                        <a:gd name="connsiteY21" fmla="*/ 432578 h 865188"/>
                        <a:gd name="connsiteX22" fmla="*/ 933813 w 1668057"/>
                        <a:gd name="connsiteY22" fmla="*/ 865154 h 865188"/>
                        <a:gd name="connsiteX23" fmla="*/ 706775 w 1668057"/>
                        <a:gd name="connsiteY23" fmla="*/ 432578 h 865188"/>
                        <a:gd name="connsiteX24" fmla="*/ 933813 w 1668057"/>
                        <a:gd name="connsiteY24" fmla="*/ 1 h 865188"/>
                        <a:gd name="connsiteX25" fmla="*/ 428988 w 1668057"/>
                        <a:gd name="connsiteY25" fmla="*/ 1 h 865188"/>
                        <a:gd name="connsiteX26" fmla="*/ 656026 w 1668057"/>
                        <a:gd name="connsiteY26" fmla="*/ 432578 h 865188"/>
                        <a:gd name="connsiteX27" fmla="*/ 428988 w 1668057"/>
                        <a:gd name="connsiteY27" fmla="*/ 865154 h 865188"/>
                        <a:gd name="connsiteX28" fmla="*/ 201950 w 1668057"/>
                        <a:gd name="connsiteY28" fmla="*/ 432578 h 865188"/>
                        <a:gd name="connsiteX29" fmla="*/ 428988 w 1668057"/>
                        <a:gd name="connsiteY29" fmla="*/ 1 h 865188"/>
                        <a:gd name="connsiteX30" fmla="*/ 0 w 1668057"/>
                        <a:gd name="connsiteY30" fmla="*/ 0 h 865188"/>
                        <a:gd name="connsiteX31" fmla="*/ 106700 w 1668057"/>
                        <a:gd name="connsiteY31" fmla="*/ 0 h 865188"/>
                        <a:gd name="connsiteX32" fmla="*/ 106700 w 1668057"/>
                        <a:gd name="connsiteY32" fmla="*/ 865188 h 865188"/>
                        <a:gd name="connsiteX33" fmla="*/ 0 w 1668057"/>
                        <a:gd name="connsiteY33" fmla="*/ 865188 h 8651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1668057" h="865188">
                          <a:moveTo>
                            <a:pt x="1441009" y="100013"/>
                          </a:moveTo>
                          <a:cubicBezTo>
                            <a:pt x="1357192" y="100013"/>
                            <a:pt x="1307880" y="197419"/>
                            <a:pt x="1309262" y="432582"/>
                          </a:cubicBezTo>
                          <a:cubicBezTo>
                            <a:pt x="1310644" y="667745"/>
                            <a:pt x="1359956" y="767058"/>
                            <a:pt x="1441009" y="765151"/>
                          </a:cubicBezTo>
                          <a:cubicBezTo>
                            <a:pt x="1522062" y="763244"/>
                            <a:pt x="1572756" y="669652"/>
                            <a:pt x="1572756" y="432582"/>
                          </a:cubicBezTo>
                          <a:cubicBezTo>
                            <a:pt x="1572756" y="195512"/>
                            <a:pt x="1524826" y="100013"/>
                            <a:pt x="1441009" y="100013"/>
                          </a:cubicBezTo>
                          <a:close/>
                          <a:moveTo>
                            <a:pt x="933803" y="100013"/>
                          </a:moveTo>
                          <a:cubicBezTo>
                            <a:pt x="849986" y="100013"/>
                            <a:pt x="800674" y="197419"/>
                            <a:pt x="802056" y="432582"/>
                          </a:cubicBezTo>
                          <a:cubicBezTo>
                            <a:pt x="803438" y="667745"/>
                            <a:pt x="852750" y="767058"/>
                            <a:pt x="933803" y="765151"/>
                          </a:cubicBezTo>
                          <a:cubicBezTo>
                            <a:pt x="1014856" y="763244"/>
                            <a:pt x="1065550" y="669652"/>
                            <a:pt x="1065550" y="432582"/>
                          </a:cubicBezTo>
                          <a:cubicBezTo>
                            <a:pt x="1065550" y="195512"/>
                            <a:pt x="1017620" y="100013"/>
                            <a:pt x="933803" y="100013"/>
                          </a:cubicBezTo>
                          <a:close/>
                          <a:moveTo>
                            <a:pt x="428978" y="100013"/>
                          </a:moveTo>
                          <a:cubicBezTo>
                            <a:pt x="345161" y="100013"/>
                            <a:pt x="295849" y="197419"/>
                            <a:pt x="297231" y="432582"/>
                          </a:cubicBezTo>
                          <a:cubicBezTo>
                            <a:pt x="298613" y="667745"/>
                            <a:pt x="347925" y="767058"/>
                            <a:pt x="428978" y="765151"/>
                          </a:cubicBezTo>
                          <a:cubicBezTo>
                            <a:pt x="510031" y="763244"/>
                            <a:pt x="560725" y="669652"/>
                            <a:pt x="560725" y="432582"/>
                          </a:cubicBezTo>
                          <a:cubicBezTo>
                            <a:pt x="560725" y="195512"/>
                            <a:pt x="512795" y="100013"/>
                            <a:pt x="428978" y="100013"/>
                          </a:cubicBezTo>
                          <a:close/>
                          <a:moveTo>
                            <a:pt x="1441019" y="1"/>
                          </a:moveTo>
                          <a:cubicBezTo>
                            <a:pt x="1585459" y="1"/>
                            <a:pt x="1668057" y="124218"/>
                            <a:pt x="1668057" y="432578"/>
                          </a:cubicBezTo>
                          <a:cubicBezTo>
                            <a:pt x="1668057" y="740937"/>
                            <a:pt x="1580696" y="862674"/>
                            <a:pt x="1441019" y="865154"/>
                          </a:cubicBezTo>
                          <a:cubicBezTo>
                            <a:pt x="1301342" y="867634"/>
                            <a:pt x="1216362" y="738457"/>
                            <a:pt x="1213981" y="432578"/>
                          </a:cubicBezTo>
                          <a:cubicBezTo>
                            <a:pt x="1211600" y="126698"/>
                            <a:pt x="1296579" y="1"/>
                            <a:pt x="1441019" y="1"/>
                          </a:cubicBezTo>
                          <a:close/>
                          <a:moveTo>
                            <a:pt x="933813" y="1"/>
                          </a:moveTo>
                          <a:cubicBezTo>
                            <a:pt x="1078253" y="1"/>
                            <a:pt x="1160851" y="124218"/>
                            <a:pt x="1160851" y="432578"/>
                          </a:cubicBezTo>
                          <a:cubicBezTo>
                            <a:pt x="1160851" y="740937"/>
                            <a:pt x="1073490" y="862674"/>
                            <a:pt x="933813" y="865154"/>
                          </a:cubicBezTo>
                          <a:cubicBezTo>
                            <a:pt x="794136" y="867634"/>
                            <a:pt x="709156" y="738457"/>
                            <a:pt x="706775" y="432578"/>
                          </a:cubicBezTo>
                          <a:cubicBezTo>
                            <a:pt x="704394" y="126698"/>
                            <a:pt x="789373" y="1"/>
                            <a:pt x="933813" y="1"/>
                          </a:cubicBezTo>
                          <a:close/>
                          <a:moveTo>
                            <a:pt x="428988" y="1"/>
                          </a:moveTo>
                          <a:cubicBezTo>
                            <a:pt x="573428" y="1"/>
                            <a:pt x="656026" y="124218"/>
                            <a:pt x="656026" y="432578"/>
                          </a:cubicBezTo>
                          <a:cubicBezTo>
                            <a:pt x="656026" y="740937"/>
                            <a:pt x="568665" y="862674"/>
                            <a:pt x="428988" y="865154"/>
                          </a:cubicBezTo>
                          <a:cubicBezTo>
                            <a:pt x="289311" y="867634"/>
                            <a:pt x="204331" y="738457"/>
                            <a:pt x="201950" y="432578"/>
                          </a:cubicBezTo>
                          <a:cubicBezTo>
                            <a:pt x="199569" y="126698"/>
                            <a:pt x="284548" y="1"/>
                            <a:pt x="428988" y="1"/>
                          </a:cubicBezTo>
                          <a:close/>
                          <a:moveTo>
                            <a:pt x="0" y="0"/>
                          </a:moveTo>
                          <a:lnTo>
                            <a:pt x="106700" y="0"/>
                          </a:lnTo>
                          <a:lnTo>
                            <a:pt x="106700" y="865188"/>
                          </a:lnTo>
                          <a:lnTo>
                            <a:pt x="0" y="865188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14" name="正方形/長方形 13">
                    <a:extLst>
                      <a:ext uri="{FF2B5EF4-FFF2-40B4-BE49-F238E27FC236}">
                        <a16:creationId xmlns:a16="http://schemas.microsoft.com/office/drawing/2014/main" id="{4DFEECF5-D8F6-68EF-7B03-E249FC441651}"/>
                      </a:ext>
                    </a:extLst>
                  </p:cNvPr>
                  <p:cNvSpPr/>
                  <p:nvPr/>
                </p:nvSpPr>
                <p:spPr>
                  <a:xfrm>
                    <a:off x="3315215" y="5264976"/>
                    <a:ext cx="246895" cy="24383"/>
                  </a:xfrm>
                  <a:prstGeom prst="rect">
                    <a:avLst/>
                  </a:prstGeom>
                  <a:solidFill>
                    <a:srgbClr val="5D918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2E786434-3205-CE76-5D06-2B9E0CB7116A}"/>
                    </a:ext>
                  </a:extLst>
                </p:cNvPr>
                <p:cNvSpPr/>
                <p:nvPr/>
              </p:nvSpPr>
              <p:spPr bwMode="auto">
                <a:xfrm>
                  <a:off x="860744" y="5325637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4C6D730-8BD9-1B58-C7A3-13B7D22C8C95}"/>
                  </a:ext>
                </a:extLst>
              </p:cNvPr>
              <p:cNvSpPr/>
              <p:nvPr/>
            </p:nvSpPr>
            <p:spPr bwMode="auto">
              <a:xfrm>
                <a:off x="5433980" y="2906600"/>
                <a:ext cx="3234549" cy="3234549"/>
              </a:xfrm>
              <a:custGeom>
                <a:avLst/>
                <a:gdLst>
                  <a:gd name="connsiteX0" fmla="*/ 284068 w 3234549"/>
                  <a:gd name="connsiteY0" fmla="*/ 98539 h 3234549"/>
                  <a:gd name="connsiteX1" fmla="*/ 98539 w 3234549"/>
                  <a:gd name="connsiteY1" fmla="*/ 284068 h 3234549"/>
                  <a:gd name="connsiteX2" fmla="*/ 98539 w 3234549"/>
                  <a:gd name="connsiteY2" fmla="*/ 2950482 h 3234549"/>
                  <a:gd name="connsiteX3" fmla="*/ 284068 w 3234549"/>
                  <a:gd name="connsiteY3" fmla="*/ 3136011 h 3234549"/>
                  <a:gd name="connsiteX4" fmla="*/ 2950482 w 3234549"/>
                  <a:gd name="connsiteY4" fmla="*/ 3136011 h 3234549"/>
                  <a:gd name="connsiteX5" fmla="*/ 3136011 w 3234549"/>
                  <a:gd name="connsiteY5" fmla="*/ 2950482 h 3234549"/>
                  <a:gd name="connsiteX6" fmla="*/ 3136011 w 3234549"/>
                  <a:gd name="connsiteY6" fmla="*/ 284068 h 3234549"/>
                  <a:gd name="connsiteX7" fmla="*/ 2950482 w 3234549"/>
                  <a:gd name="connsiteY7" fmla="*/ 98539 h 3234549"/>
                  <a:gd name="connsiteX8" fmla="*/ 253362 w 3234549"/>
                  <a:gd name="connsiteY8" fmla="*/ 0 h 3234549"/>
                  <a:gd name="connsiteX9" fmla="*/ 2981187 w 3234549"/>
                  <a:gd name="connsiteY9" fmla="*/ 0 h 3234549"/>
                  <a:gd name="connsiteX10" fmla="*/ 3234549 w 3234549"/>
                  <a:gd name="connsiteY10" fmla="*/ 253362 h 3234549"/>
                  <a:gd name="connsiteX11" fmla="*/ 3234549 w 3234549"/>
                  <a:gd name="connsiteY11" fmla="*/ 2981187 h 3234549"/>
                  <a:gd name="connsiteX12" fmla="*/ 2981187 w 3234549"/>
                  <a:gd name="connsiteY12" fmla="*/ 3234549 h 3234549"/>
                  <a:gd name="connsiteX13" fmla="*/ 253362 w 3234549"/>
                  <a:gd name="connsiteY13" fmla="*/ 3234549 h 3234549"/>
                  <a:gd name="connsiteX14" fmla="*/ 0 w 3234549"/>
                  <a:gd name="connsiteY14" fmla="*/ 2981187 h 3234549"/>
                  <a:gd name="connsiteX15" fmla="*/ 0 w 3234549"/>
                  <a:gd name="connsiteY15" fmla="*/ 253362 h 3234549"/>
                  <a:gd name="connsiteX16" fmla="*/ 253362 w 3234549"/>
                  <a:gd name="connsiteY16" fmla="*/ 0 h 323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34549" h="3234549">
                    <a:moveTo>
                      <a:pt x="284068" y="98539"/>
                    </a:moveTo>
                    <a:cubicBezTo>
                      <a:pt x="181603" y="98539"/>
                      <a:pt x="98539" y="181603"/>
                      <a:pt x="98539" y="284068"/>
                    </a:cubicBezTo>
                    <a:lnTo>
                      <a:pt x="98539" y="2950482"/>
                    </a:lnTo>
                    <a:cubicBezTo>
                      <a:pt x="98539" y="3052947"/>
                      <a:pt x="181603" y="3136011"/>
                      <a:pt x="284068" y="3136011"/>
                    </a:cubicBezTo>
                    <a:lnTo>
                      <a:pt x="2950482" y="3136011"/>
                    </a:lnTo>
                    <a:cubicBezTo>
                      <a:pt x="3052947" y="3136011"/>
                      <a:pt x="3136011" y="3052947"/>
                      <a:pt x="3136011" y="2950482"/>
                    </a:cubicBezTo>
                    <a:lnTo>
                      <a:pt x="3136011" y="284068"/>
                    </a:lnTo>
                    <a:cubicBezTo>
                      <a:pt x="3136011" y="181603"/>
                      <a:pt x="3052947" y="98539"/>
                      <a:pt x="2950482" y="98539"/>
                    </a:cubicBezTo>
                    <a:close/>
                    <a:moveTo>
                      <a:pt x="253362" y="0"/>
                    </a:moveTo>
                    <a:lnTo>
                      <a:pt x="2981187" y="0"/>
                    </a:lnTo>
                    <a:cubicBezTo>
                      <a:pt x="3121115" y="0"/>
                      <a:pt x="3234549" y="113434"/>
                      <a:pt x="3234549" y="253362"/>
                    </a:cubicBezTo>
                    <a:lnTo>
                      <a:pt x="3234549" y="2981187"/>
                    </a:lnTo>
                    <a:cubicBezTo>
                      <a:pt x="3234549" y="3121115"/>
                      <a:pt x="3121115" y="3234549"/>
                      <a:pt x="2981187" y="3234549"/>
                    </a:cubicBezTo>
                    <a:lnTo>
                      <a:pt x="253362" y="3234549"/>
                    </a:lnTo>
                    <a:cubicBezTo>
                      <a:pt x="113434" y="3234549"/>
                      <a:pt x="0" y="3121115"/>
                      <a:pt x="0" y="2981187"/>
                    </a:cubicBezTo>
                    <a:lnTo>
                      <a:pt x="0" y="253362"/>
                    </a:lnTo>
                    <a:cubicBezTo>
                      <a:pt x="0" y="113434"/>
                      <a:pt x="113434" y="0"/>
                      <a:pt x="2533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4476DFF-D0EF-2AD9-D0EF-FF73677B1A26}"/>
                </a:ext>
              </a:extLst>
            </p:cNvPr>
            <p:cNvSpPr/>
            <p:nvPr/>
          </p:nvSpPr>
          <p:spPr bwMode="auto">
            <a:xfrm>
              <a:off x="5516909" y="2976848"/>
              <a:ext cx="3068688" cy="3068688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11010494-9082-AB50-2511-38EC351733D7}"/>
              </a:ext>
            </a:extLst>
          </p:cNvPr>
          <p:cNvGrpSpPr/>
          <p:nvPr/>
        </p:nvGrpSpPr>
        <p:grpSpPr>
          <a:xfrm>
            <a:off x="3625526" y="874934"/>
            <a:ext cx="2646879" cy="2646879"/>
            <a:chOff x="3625526" y="874934"/>
            <a:chExt cx="2646879" cy="2646879"/>
          </a:xfrm>
        </p:grpSpPr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0C72B24D-742C-57E3-37BF-EC0FAB644C2C}"/>
                </a:ext>
              </a:extLst>
            </p:cNvPr>
            <p:cNvSpPr/>
            <p:nvPr/>
          </p:nvSpPr>
          <p:spPr bwMode="auto">
            <a:xfrm>
              <a:off x="3658205" y="904495"/>
              <a:ext cx="2581521" cy="2587757"/>
            </a:xfrm>
            <a:prstGeom prst="roundRect">
              <a:avLst>
                <a:gd name="adj" fmla="val 724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E9AAE06E-6510-72BF-18BE-CE55BF8A70EE}"/>
                </a:ext>
              </a:extLst>
            </p:cNvPr>
            <p:cNvSpPr/>
            <p:nvPr/>
          </p:nvSpPr>
          <p:spPr bwMode="auto">
            <a:xfrm>
              <a:off x="3625526" y="874934"/>
              <a:ext cx="2646879" cy="2646879"/>
            </a:xfrm>
            <a:custGeom>
              <a:avLst/>
              <a:gdLst>
                <a:gd name="connsiteX0" fmla="*/ 284068 w 3234549"/>
                <a:gd name="connsiteY0" fmla="*/ 98539 h 3234549"/>
                <a:gd name="connsiteX1" fmla="*/ 98539 w 3234549"/>
                <a:gd name="connsiteY1" fmla="*/ 284068 h 3234549"/>
                <a:gd name="connsiteX2" fmla="*/ 98539 w 3234549"/>
                <a:gd name="connsiteY2" fmla="*/ 2950482 h 3234549"/>
                <a:gd name="connsiteX3" fmla="*/ 284068 w 3234549"/>
                <a:gd name="connsiteY3" fmla="*/ 3136011 h 3234549"/>
                <a:gd name="connsiteX4" fmla="*/ 2950482 w 3234549"/>
                <a:gd name="connsiteY4" fmla="*/ 3136011 h 3234549"/>
                <a:gd name="connsiteX5" fmla="*/ 3136011 w 3234549"/>
                <a:gd name="connsiteY5" fmla="*/ 2950482 h 3234549"/>
                <a:gd name="connsiteX6" fmla="*/ 3136011 w 3234549"/>
                <a:gd name="connsiteY6" fmla="*/ 284068 h 3234549"/>
                <a:gd name="connsiteX7" fmla="*/ 2950482 w 3234549"/>
                <a:gd name="connsiteY7" fmla="*/ 98539 h 3234549"/>
                <a:gd name="connsiteX8" fmla="*/ 253362 w 3234549"/>
                <a:gd name="connsiteY8" fmla="*/ 0 h 3234549"/>
                <a:gd name="connsiteX9" fmla="*/ 2981187 w 3234549"/>
                <a:gd name="connsiteY9" fmla="*/ 0 h 3234549"/>
                <a:gd name="connsiteX10" fmla="*/ 3234549 w 3234549"/>
                <a:gd name="connsiteY10" fmla="*/ 253362 h 3234549"/>
                <a:gd name="connsiteX11" fmla="*/ 3234549 w 3234549"/>
                <a:gd name="connsiteY11" fmla="*/ 2981187 h 3234549"/>
                <a:gd name="connsiteX12" fmla="*/ 2981187 w 3234549"/>
                <a:gd name="connsiteY12" fmla="*/ 3234549 h 3234549"/>
                <a:gd name="connsiteX13" fmla="*/ 253362 w 3234549"/>
                <a:gd name="connsiteY13" fmla="*/ 3234549 h 3234549"/>
                <a:gd name="connsiteX14" fmla="*/ 0 w 3234549"/>
                <a:gd name="connsiteY14" fmla="*/ 2981187 h 3234549"/>
                <a:gd name="connsiteX15" fmla="*/ 0 w 3234549"/>
                <a:gd name="connsiteY15" fmla="*/ 253362 h 3234549"/>
                <a:gd name="connsiteX16" fmla="*/ 253362 w 3234549"/>
                <a:gd name="connsiteY16" fmla="*/ 0 h 323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34549" h="3234549">
                  <a:moveTo>
                    <a:pt x="284068" y="98539"/>
                  </a:moveTo>
                  <a:cubicBezTo>
                    <a:pt x="181603" y="98539"/>
                    <a:pt x="98539" y="181603"/>
                    <a:pt x="98539" y="284068"/>
                  </a:cubicBezTo>
                  <a:lnTo>
                    <a:pt x="98539" y="2950482"/>
                  </a:lnTo>
                  <a:cubicBezTo>
                    <a:pt x="98539" y="3052947"/>
                    <a:pt x="181603" y="3136011"/>
                    <a:pt x="284068" y="3136011"/>
                  </a:cubicBezTo>
                  <a:lnTo>
                    <a:pt x="2950482" y="3136011"/>
                  </a:lnTo>
                  <a:cubicBezTo>
                    <a:pt x="3052947" y="3136011"/>
                    <a:pt x="3136011" y="3052947"/>
                    <a:pt x="3136011" y="2950482"/>
                  </a:cubicBezTo>
                  <a:lnTo>
                    <a:pt x="3136011" y="284068"/>
                  </a:lnTo>
                  <a:cubicBezTo>
                    <a:pt x="3136011" y="181603"/>
                    <a:pt x="3052947" y="98539"/>
                    <a:pt x="2950482" y="98539"/>
                  </a:cubicBezTo>
                  <a:close/>
                  <a:moveTo>
                    <a:pt x="253362" y="0"/>
                  </a:moveTo>
                  <a:lnTo>
                    <a:pt x="2981187" y="0"/>
                  </a:lnTo>
                  <a:cubicBezTo>
                    <a:pt x="3121115" y="0"/>
                    <a:pt x="3234549" y="113434"/>
                    <a:pt x="3234549" y="253362"/>
                  </a:cubicBezTo>
                  <a:lnTo>
                    <a:pt x="3234549" y="2981187"/>
                  </a:lnTo>
                  <a:cubicBezTo>
                    <a:pt x="3234549" y="3121115"/>
                    <a:pt x="3121115" y="3234549"/>
                    <a:pt x="2981187" y="3234549"/>
                  </a:cubicBezTo>
                  <a:lnTo>
                    <a:pt x="253362" y="3234549"/>
                  </a:lnTo>
                  <a:cubicBezTo>
                    <a:pt x="113434" y="3234549"/>
                    <a:pt x="0" y="3121115"/>
                    <a:pt x="0" y="2981187"/>
                  </a:cubicBezTo>
                  <a:lnTo>
                    <a:pt x="0" y="253362"/>
                  </a:lnTo>
                  <a:cubicBezTo>
                    <a:pt x="0" y="113434"/>
                    <a:pt x="113434" y="0"/>
                    <a:pt x="2533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C0E5C233-52E6-E7C6-55E4-56FE6A5ECF30}"/>
                </a:ext>
              </a:extLst>
            </p:cNvPr>
            <p:cNvGrpSpPr/>
            <p:nvPr/>
          </p:nvGrpSpPr>
          <p:grpSpPr>
            <a:xfrm>
              <a:off x="3824093" y="1669944"/>
              <a:ext cx="2249744" cy="1056858"/>
              <a:chOff x="654015" y="4713013"/>
              <a:chExt cx="3330325" cy="1564481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3D1D64C4-6784-BCD8-C973-5F392FFCB38C}"/>
                  </a:ext>
                </a:extLst>
              </p:cNvPr>
              <p:cNvGrpSpPr/>
              <p:nvPr/>
            </p:nvGrpSpPr>
            <p:grpSpPr>
              <a:xfrm>
                <a:off x="654015" y="4713013"/>
                <a:ext cx="3330325" cy="1564481"/>
                <a:chOff x="654015" y="4713013"/>
                <a:chExt cx="3330325" cy="1564481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63D6AAF1-7DC3-B5B6-9DFF-04AC0EC31A05}"/>
                    </a:ext>
                  </a:extLst>
                </p:cNvPr>
                <p:cNvGrpSpPr/>
                <p:nvPr/>
              </p:nvGrpSpPr>
              <p:grpSpPr>
                <a:xfrm>
                  <a:off x="654015" y="4713013"/>
                  <a:ext cx="3330325" cy="1564481"/>
                  <a:chOff x="617995" y="4676522"/>
                  <a:chExt cx="3330325" cy="1564481"/>
                </a:xfrm>
              </p:grpSpPr>
              <p:sp>
                <p:nvSpPr>
                  <p:cNvPr id="158" name="正方形/長方形 157">
                    <a:extLst>
                      <a:ext uri="{FF2B5EF4-FFF2-40B4-BE49-F238E27FC236}">
                        <a16:creationId xmlns:a16="http://schemas.microsoft.com/office/drawing/2014/main" id="{EDAE4331-7898-AA26-42C9-7458ECDE2DBF}"/>
                      </a:ext>
                    </a:extLst>
                  </p:cNvPr>
                  <p:cNvSpPr/>
                  <p:nvPr/>
                </p:nvSpPr>
                <p:spPr>
                  <a:xfrm>
                    <a:off x="617995" y="4676522"/>
                    <a:ext cx="3330325" cy="1564481"/>
                  </a:xfrm>
                  <a:prstGeom prst="rect">
                    <a:avLst/>
                  </a:prstGeom>
                  <a:solidFill>
                    <a:srgbClr val="FAE3C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四角形: 角を丸くする 158">
                    <a:extLst>
                      <a:ext uri="{FF2B5EF4-FFF2-40B4-BE49-F238E27FC236}">
                        <a16:creationId xmlns:a16="http://schemas.microsoft.com/office/drawing/2014/main" id="{65C44AB5-9793-F3DC-1BFE-CBA4564A8649}"/>
                      </a:ext>
                    </a:extLst>
                  </p:cNvPr>
                  <p:cNvSpPr/>
                  <p:nvPr/>
                </p:nvSpPr>
                <p:spPr>
                  <a:xfrm>
                    <a:off x="774613" y="4807886"/>
                    <a:ext cx="3017088" cy="1301752"/>
                  </a:xfrm>
                  <a:prstGeom prst="roundRect">
                    <a:avLst>
                      <a:gd name="adj" fmla="val 10126"/>
                    </a:avLst>
                  </a:prstGeom>
                  <a:solidFill>
                    <a:srgbClr val="B3BBA7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0" name="グループ化 159">
                    <a:extLst>
                      <a:ext uri="{FF2B5EF4-FFF2-40B4-BE49-F238E27FC236}">
                        <a16:creationId xmlns:a16="http://schemas.microsoft.com/office/drawing/2014/main" id="{41606A84-AAE2-E9A3-01EA-F8BF28B2C47C}"/>
                      </a:ext>
                    </a:extLst>
                  </p:cNvPr>
                  <p:cNvGrpSpPr/>
                  <p:nvPr/>
                </p:nvGrpSpPr>
                <p:grpSpPr>
                  <a:xfrm>
                    <a:off x="2643860" y="4839077"/>
                    <a:ext cx="1202761" cy="1271408"/>
                    <a:chOff x="2654123" y="4878715"/>
                    <a:chExt cx="1037377" cy="1096585"/>
                  </a:xfrm>
                </p:grpSpPr>
                <p:sp>
                  <p:nvSpPr>
                    <p:cNvPr id="164" name="フリーフォーム: 図形 163">
                      <a:extLst>
                        <a:ext uri="{FF2B5EF4-FFF2-40B4-BE49-F238E27FC236}">
                          <a16:creationId xmlns:a16="http://schemas.microsoft.com/office/drawing/2014/main" id="{540CCF3C-D84A-61F3-588E-D4A1EB2319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29951" y="4878715"/>
                      <a:ext cx="589997" cy="553051"/>
                    </a:xfrm>
                    <a:custGeom>
                      <a:avLst/>
                      <a:gdLst>
                        <a:gd name="connsiteX0" fmla="*/ 282212 w 719137"/>
                        <a:gd name="connsiteY0" fmla="*/ 0 h 690705"/>
                        <a:gd name="connsiteX1" fmla="*/ 308880 w 719137"/>
                        <a:gd name="connsiteY1" fmla="*/ 0 h 690705"/>
                        <a:gd name="connsiteX2" fmla="*/ 349116 w 719137"/>
                        <a:gd name="connsiteY2" fmla="*/ 8124 h 690705"/>
                        <a:gd name="connsiteX3" fmla="*/ 361031 w 719137"/>
                        <a:gd name="connsiteY3" fmla="*/ 16157 h 690705"/>
                        <a:gd name="connsiteX4" fmla="*/ 372945 w 719137"/>
                        <a:gd name="connsiteY4" fmla="*/ 8124 h 690705"/>
                        <a:gd name="connsiteX5" fmla="*/ 413181 w 719137"/>
                        <a:gd name="connsiteY5" fmla="*/ 0 h 690705"/>
                        <a:gd name="connsiteX6" fmla="*/ 439849 w 719137"/>
                        <a:gd name="connsiteY6" fmla="*/ 0 h 690705"/>
                        <a:gd name="connsiteX7" fmla="*/ 480085 w 719137"/>
                        <a:gd name="connsiteY7" fmla="*/ 8124 h 690705"/>
                        <a:gd name="connsiteX8" fmla="*/ 509684 w 719137"/>
                        <a:gd name="connsiteY8" fmla="*/ 28080 h 690705"/>
                        <a:gd name="connsiteX9" fmla="*/ 534713 w 719137"/>
                        <a:gd name="connsiteY9" fmla="*/ 30603 h 690705"/>
                        <a:gd name="connsiteX10" fmla="*/ 719137 w 719137"/>
                        <a:gd name="connsiteY10" fmla="*/ 256883 h 690705"/>
                        <a:gd name="connsiteX11" fmla="*/ 719137 w 719137"/>
                        <a:gd name="connsiteY11" fmla="*/ 322423 h 690705"/>
                        <a:gd name="connsiteX12" fmla="*/ 719137 w 719137"/>
                        <a:gd name="connsiteY12" fmla="*/ 397953 h 690705"/>
                        <a:gd name="connsiteX13" fmla="*/ 719137 w 719137"/>
                        <a:gd name="connsiteY13" fmla="*/ 438300 h 690705"/>
                        <a:gd name="connsiteX14" fmla="*/ 578069 w 719137"/>
                        <a:gd name="connsiteY14" fmla="*/ 651122 h 690705"/>
                        <a:gd name="connsiteX15" fmla="*/ 561271 w 719137"/>
                        <a:gd name="connsiteY15" fmla="*/ 656337 h 690705"/>
                        <a:gd name="connsiteX16" fmla="*/ 540337 w 719137"/>
                        <a:gd name="connsiteY16" fmla="*/ 667699 h 690705"/>
                        <a:gd name="connsiteX17" fmla="*/ 426385 w 719137"/>
                        <a:gd name="connsiteY17" fmla="*/ 690705 h 690705"/>
                        <a:gd name="connsiteX18" fmla="*/ 292752 w 719137"/>
                        <a:gd name="connsiteY18" fmla="*/ 690705 h 690705"/>
                        <a:gd name="connsiteX19" fmla="*/ 0 w 719137"/>
                        <a:gd name="connsiteY19" fmla="*/ 397953 h 690705"/>
                        <a:gd name="connsiteX20" fmla="*/ 0 w 719137"/>
                        <a:gd name="connsiteY20" fmla="*/ 322423 h 690705"/>
                        <a:gd name="connsiteX21" fmla="*/ 178800 w 719137"/>
                        <a:gd name="connsiteY21" fmla="*/ 52677 h 690705"/>
                        <a:gd name="connsiteX22" fmla="*/ 198043 w 719137"/>
                        <a:gd name="connsiteY22" fmla="*/ 46704 h 690705"/>
                        <a:gd name="connsiteX23" fmla="*/ 209119 w 719137"/>
                        <a:gd name="connsiteY23" fmla="*/ 30276 h 690705"/>
                        <a:gd name="connsiteX24" fmla="*/ 282212 w 719137"/>
                        <a:gd name="connsiteY24" fmla="*/ 0 h 6907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719137" h="690705">
                          <a:moveTo>
                            <a:pt x="282212" y="0"/>
                          </a:moveTo>
                          <a:lnTo>
                            <a:pt x="308880" y="0"/>
                          </a:lnTo>
                          <a:cubicBezTo>
                            <a:pt x="323152" y="0"/>
                            <a:pt x="336749" y="2893"/>
                            <a:pt x="349116" y="8124"/>
                          </a:cubicBezTo>
                          <a:lnTo>
                            <a:pt x="361031" y="16157"/>
                          </a:lnTo>
                          <a:lnTo>
                            <a:pt x="372945" y="8124"/>
                          </a:lnTo>
                          <a:cubicBezTo>
                            <a:pt x="385312" y="2893"/>
                            <a:pt x="398909" y="0"/>
                            <a:pt x="413181" y="0"/>
                          </a:cubicBezTo>
                          <a:lnTo>
                            <a:pt x="439849" y="0"/>
                          </a:lnTo>
                          <a:cubicBezTo>
                            <a:pt x="454121" y="0"/>
                            <a:pt x="467718" y="2893"/>
                            <a:pt x="480085" y="8124"/>
                          </a:cubicBezTo>
                          <a:lnTo>
                            <a:pt x="509684" y="28080"/>
                          </a:lnTo>
                          <a:lnTo>
                            <a:pt x="534713" y="30603"/>
                          </a:lnTo>
                          <a:cubicBezTo>
                            <a:pt x="639964" y="52140"/>
                            <a:pt x="719137" y="145266"/>
                            <a:pt x="719137" y="256883"/>
                          </a:cubicBezTo>
                          <a:lnTo>
                            <a:pt x="719137" y="322423"/>
                          </a:lnTo>
                          <a:lnTo>
                            <a:pt x="719137" y="397953"/>
                          </a:lnTo>
                          <a:lnTo>
                            <a:pt x="719137" y="438300"/>
                          </a:lnTo>
                          <a:cubicBezTo>
                            <a:pt x="719137" y="533972"/>
                            <a:pt x="660969" y="616059"/>
                            <a:pt x="578069" y="651122"/>
                          </a:cubicBezTo>
                          <a:lnTo>
                            <a:pt x="561271" y="656337"/>
                          </a:lnTo>
                          <a:lnTo>
                            <a:pt x="540337" y="667699"/>
                          </a:lnTo>
                          <a:cubicBezTo>
                            <a:pt x="505313" y="682513"/>
                            <a:pt x="466806" y="690705"/>
                            <a:pt x="426385" y="690705"/>
                          </a:cubicBezTo>
                          <a:lnTo>
                            <a:pt x="292752" y="690705"/>
                          </a:lnTo>
                          <a:cubicBezTo>
                            <a:pt x="131070" y="690705"/>
                            <a:pt x="0" y="559635"/>
                            <a:pt x="0" y="397953"/>
                          </a:cubicBezTo>
                          <a:lnTo>
                            <a:pt x="0" y="322423"/>
                          </a:lnTo>
                          <a:cubicBezTo>
                            <a:pt x="0" y="201162"/>
                            <a:pt x="73727" y="97120"/>
                            <a:pt x="178800" y="52677"/>
                          </a:cubicBezTo>
                          <a:lnTo>
                            <a:pt x="198043" y="46704"/>
                          </a:lnTo>
                          <a:lnTo>
                            <a:pt x="209119" y="30276"/>
                          </a:lnTo>
                          <a:cubicBezTo>
                            <a:pt x="227825" y="11570"/>
                            <a:pt x="253667" y="0"/>
                            <a:pt x="282212" y="0"/>
                          </a:cubicBez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A27AF727-A636-42F3-9442-DAE8ECE0C4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1778" y="4989220"/>
                      <a:ext cx="637981" cy="812393"/>
                    </a:xfrm>
                    <a:custGeom>
                      <a:avLst/>
                      <a:gdLst>
                        <a:gd name="connsiteX0" fmla="*/ 255965 w 637981"/>
                        <a:gd name="connsiteY0" fmla="*/ 0 h 812393"/>
                        <a:gd name="connsiteX1" fmla="*/ 320692 w 637981"/>
                        <a:gd name="connsiteY1" fmla="*/ 0 h 812393"/>
                        <a:gd name="connsiteX2" fmla="*/ 548485 w 637981"/>
                        <a:gd name="connsiteY2" fmla="*/ 222319 h 812393"/>
                        <a:gd name="connsiteX3" fmla="*/ 548485 w 637981"/>
                        <a:gd name="connsiteY3" fmla="*/ 279788 h 812393"/>
                        <a:gd name="connsiteX4" fmla="*/ 549408 w 637981"/>
                        <a:gd name="connsiteY4" fmla="*/ 277973 h 812393"/>
                        <a:gd name="connsiteX5" fmla="*/ 601284 w 637981"/>
                        <a:gd name="connsiteY5" fmla="*/ 260996 h 812393"/>
                        <a:gd name="connsiteX6" fmla="*/ 636283 w 637981"/>
                        <a:gd name="connsiteY6" fmla="*/ 320158 h 812393"/>
                        <a:gd name="connsiteX7" fmla="*/ 611023 w 637981"/>
                        <a:gd name="connsiteY7" fmla="*/ 412164 h 812393"/>
                        <a:gd name="connsiteX8" fmla="*/ 550403 w 637981"/>
                        <a:gd name="connsiteY8" fmla="*/ 446321 h 812393"/>
                        <a:gd name="connsiteX9" fmla="*/ 544050 w 637981"/>
                        <a:gd name="connsiteY9" fmla="*/ 443241 h 812393"/>
                        <a:gd name="connsiteX10" fmla="*/ 543857 w 637981"/>
                        <a:gd name="connsiteY10" fmla="*/ 445106 h 812393"/>
                        <a:gd name="connsiteX11" fmla="*/ 515507 w 637981"/>
                        <a:gd name="connsiteY11" fmla="*/ 515582 h 812393"/>
                        <a:gd name="connsiteX12" fmla="*/ 506658 w 637981"/>
                        <a:gd name="connsiteY12" fmla="*/ 525557 h 812393"/>
                        <a:gd name="connsiteX13" fmla="*/ 542751 w 637981"/>
                        <a:gd name="connsiteY13" fmla="*/ 812393 h 812393"/>
                        <a:gd name="connsiteX14" fmla="*/ 70914 w 637981"/>
                        <a:gd name="connsiteY14" fmla="*/ 812393 h 812393"/>
                        <a:gd name="connsiteX15" fmla="*/ 102368 w 637981"/>
                        <a:gd name="connsiteY15" fmla="*/ 562424 h 812393"/>
                        <a:gd name="connsiteX16" fmla="*/ 94891 w 637981"/>
                        <a:gd name="connsiteY16" fmla="*/ 557504 h 812393"/>
                        <a:gd name="connsiteX17" fmla="*/ 28172 w 637981"/>
                        <a:gd name="connsiteY17" fmla="*/ 400301 h 812393"/>
                        <a:gd name="connsiteX18" fmla="*/ 28172 w 637981"/>
                        <a:gd name="connsiteY18" fmla="*/ 351441 h 812393"/>
                        <a:gd name="connsiteX19" fmla="*/ 26602 w 637981"/>
                        <a:gd name="connsiteY19" fmla="*/ 351081 h 812393"/>
                        <a:gd name="connsiteX20" fmla="*/ 0 w 637981"/>
                        <a:gd name="connsiteY20" fmla="*/ 305512 h 812393"/>
                        <a:gd name="connsiteX21" fmla="*/ 26602 w 637981"/>
                        <a:gd name="connsiteY21" fmla="*/ 259944 h 812393"/>
                        <a:gd name="connsiteX22" fmla="*/ 28172 w 637981"/>
                        <a:gd name="connsiteY22" fmla="*/ 259584 h 812393"/>
                        <a:gd name="connsiteX23" fmla="*/ 28172 w 637981"/>
                        <a:gd name="connsiteY23" fmla="*/ 222319 h 812393"/>
                        <a:gd name="connsiteX24" fmla="*/ 255965 w 637981"/>
                        <a:gd name="connsiteY24" fmla="*/ 0 h 8123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637981" h="812393">
                          <a:moveTo>
                            <a:pt x="255965" y="0"/>
                          </a:moveTo>
                          <a:lnTo>
                            <a:pt x="320692" y="0"/>
                          </a:lnTo>
                          <a:cubicBezTo>
                            <a:pt x="446499" y="0"/>
                            <a:pt x="548485" y="99535"/>
                            <a:pt x="548485" y="222319"/>
                          </a:cubicBezTo>
                          <a:lnTo>
                            <a:pt x="548485" y="279788"/>
                          </a:lnTo>
                          <a:lnTo>
                            <a:pt x="549408" y="277973"/>
                          </a:lnTo>
                          <a:cubicBezTo>
                            <a:pt x="561264" y="263124"/>
                            <a:pt x="581481" y="255817"/>
                            <a:pt x="601284" y="260996"/>
                          </a:cubicBezTo>
                          <a:cubicBezTo>
                            <a:pt x="627689" y="267900"/>
                            <a:pt x="643358" y="294388"/>
                            <a:pt x="636283" y="320158"/>
                          </a:cubicBezTo>
                          <a:lnTo>
                            <a:pt x="611023" y="412164"/>
                          </a:lnTo>
                          <a:cubicBezTo>
                            <a:pt x="603948" y="437933"/>
                            <a:pt x="576808" y="453226"/>
                            <a:pt x="550403" y="446321"/>
                          </a:cubicBezTo>
                          <a:lnTo>
                            <a:pt x="544050" y="443241"/>
                          </a:lnTo>
                          <a:lnTo>
                            <a:pt x="543857" y="445106"/>
                          </a:lnTo>
                          <a:cubicBezTo>
                            <a:pt x="538547" y="470433"/>
                            <a:pt x="528824" y="494191"/>
                            <a:pt x="515507" y="515582"/>
                          </a:cubicBezTo>
                          <a:lnTo>
                            <a:pt x="506658" y="525557"/>
                          </a:lnTo>
                          <a:lnTo>
                            <a:pt x="542751" y="812393"/>
                          </a:lnTo>
                          <a:lnTo>
                            <a:pt x="70914" y="812393"/>
                          </a:lnTo>
                          <a:lnTo>
                            <a:pt x="102368" y="562424"/>
                          </a:lnTo>
                          <a:lnTo>
                            <a:pt x="94891" y="557504"/>
                          </a:lnTo>
                          <a:cubicBezTo>
                            <a:pt x="53669" y="517272"/>
                            <a:pt x="28172" y="461693"/>
                            <a:pt x="28172" y="400301"/>
                          </a:cubicBezTo>
                          <a:lnTo>
                            <a:pt x="28172" y="351441"/>
                          </a:lnTo>
                          <a:lnTo>
                            <a:pt x="26602" y="351081"/>
                          </a:lnTo>
                          <a:cubicBezTo>
                            <a:pt x="10969" y="343573"/>
                            <a:pt x="0" y="325997"/>
                            <a:pt x="0" y="305512"/>
                          </a:cubicBezTo>
                          <a:cubicBezTo>
                            <a:pt x="0" y="285028"/>
                            <a:pt x="10969" y="267451"/>
                            <a:pt x="26602" y="259944"/>
                          </a:cubicBezTo>
                          <a:lnTo>
                            <a:pt x="28172" y="259584"/>
                          </a:lnTo>
                          <a:lnTo>
                            <a:pt x="28172" y="222319"/>
                          </a:lnTo>
                          <a:cubicBezTo>
                            <a:pt x="28172" y="99535"/>
                            <a:pt x="130158" y="0"/>
                            <a:pt x="255965" y="0"/>
                          </a:cubicBezTo>
                          <a:close/>
                        </a:path>
                      </a:pathLst>
                    </a:custGeom>
                    <a:solidFill>
                      <a:srgbClr val="DCD3B5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C7F767CD-8B5E-7FDC-77FA-A6202159B9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6843" y="5544388"/>
                      <a:ext cx="480588" cy="420864"/>
                    </a:xfrm>
                    <a:custGeom>
                      <a:avLst/>
                      <a:gdLst>
                        <a:gd name="connsiteX0" fmla="*/ 437609 w 480588"/>
                        <a:gd name="connsiteY0" fmla="*/ 0 h 420864"/>
                        <a:gd name="connsiteX1" fmla="*/ 480588 w 480588"/>
                        <a:gd name="connsiteY1" fmla="*/ 57201 h 420864"/>
                        <a:gd name="connsiteX2" fmla="*/ 332112 w 480588"/>
                        <a:gd name="connsiteY2" fmla="*/ 249775 h 420864"/>
                        <a:gd name="connsiteX3" fmla="*/ 248977 w 480588"/>
                        <a:gd name="connsiteY3" fmla="*/ 223381 h 420864"/>
                        <a:gd name="connsiteX4" fmla="*/ 170372 w 480588"/>
                        <a:gd name="connsiteY4" fmla="*/ 420864 h 420864"/>
                        <a:gd name="connsiteX5" fmla="*/ 88590 w 480588"/>
                        <a:gd name="connsiteY5" fmla="*/ 420864 h 420864"/>
                        <a:gd name="connsiteX6" fmla="*/ 0 w 480588"/>
                        <a:gd name="connsiteY6" fmla="*/ 198294 h 420864"/>
                        <a:gd name="connsiteX7" fmla="*/ 39638 w 480588"/>
                        <a:gd name="connsiteY7" fmla="*/ 198294 h 420864"/>
                        <a:gd name="connsiteX8" fmla="*/ 5855 w 480588"/>
                        <a:gd name="connsiteY8" fmla="*/ 89614 h 420864"/>
                        <a:gd name="connsiteX9" fmla="*/ 13670 w 480588"/>
                        <a:gd name="connsiteY9" fmla="*/ 38134 h 420864"/>
                        <a:gd name="connsiteX10" fmla="*/ 166053 w 480588"/>
                        <a:gd name="connsiteY10" fmla="*/ 186855 h 420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0588" h="420864">
                          <a:moveTo>
                            <a:pt x="437609" y="0"/>
                          </a:moveTo>
                          <a:lnTo>
                            <a:pt x="480588" y="57201"/>
                          </a:lnTo>
                          <a:lnTo>
                            <a:pt x="332112" y="249775"/>
                          </a:lnTo>
                          <a:lnTo>
                            <a:pt x="248977" y="223381"/>
                          </a:lnTo>
                          <a:lnTo>
                            <a:pt x="170372" y="420864"/>
                          </a:lnTo>
                          <a:lnTo>
                            <a:pt x="88590" y="420864"/>
                          </a:lnTo>
                          <a:lnTo>
                            <a:pt x="0" y="198294"/>
                          </a:lnTo>
                          <a:lnTo>
                            <a:pt x="39638" y="198294"/>
                          </a:lnTo>
                          <a:lnTo>
                            <a:pt x="5855" y="89614"/>
                          </a:lnTo>
                          <a:lnTo>
                            <a:pt x="13670" y="38134"/>
                          </a:lnTo>
                          <a:lnTo>
                            <a:pt x="166053" y="186855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0B1EEB84-7245-A96A-75DA-3CA5D2C3378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5275" y="5158192"/>
                      <a:ext cx="341730" cy="137129"/>
                      <a:chOff x="3581591" y="4965980"/>
                      <a:chExt cx="416529" cy="171260"/>
                    </a:xfrm>
                  </p:grpSpPr>
                  <p:sp>
                    <p:nvSpPr>
                      <p:cNvPr id="169" name="円: 塗りつぶしなし 168">
                        <a:extLst>
                          <a:ext uri="{FF2B5EF4-FFF2-40B4-BE49-F238E27FC236}">
                            <a16:creationId xmlns:a16="http://schemas.microsoft.com/office/drawing/2014/main" id="{82C3FA71-71CB-548C-9213-C112535871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26860" y="4965980"/>
                        <a:ext cx="171260" cy="171260"/>
                      </a:xfrm>
                      <a:prstGeom prst="donut">
                        <a:avLst>
                          <a:gd name="adj" fmla="val 12965"/>
                        </a:avLst>
                      </a:prstGeom>
                      <a:solidFill>
                        <a:srgbClr val="5D9183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0" name="円: 塗りつぶしなし 169">
                        <a:extLst>
                          <a:ext uri="{FF2B5EF4-FFF2-40B4-BE49-F238E27FC236}">
                            <a16:creationId xmlns:a16="http://schemas.microsoft.com/office/drawing/2014/main" id="{86A1F05A-D4D9-99D9-4B96-E706551544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581591" y="4965980"/>
                        <a:ext cx="171260" cy="171260"/>
                      </a:xfrm>
                      <a:prstGeom prst="donut">
                        <a:avLst>
                          <a:gd name="adj" fmla="val 15171"/>
                        </a:avLst>
                      </a:prstGeom>
                      <a:solidFill>
                        <a:srgbClr val="5D9183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68" name="フリーフォーム: 図形 167">
                      <a:extLst>
                        <a:ext uri="{FF2B5EF4-FFF2-40B4-BE49-F238E27FC236}">
                          <a16:creationId xmlns:a16="http://schemas.microsoft.com/office/drawing/2014/main" id="{CFB3DA11-53B1-7B8A-199B-C60224E4F8C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71657" y="5255456"/>
                      <a:ext cx="402310" cy="1037377"/>
                    </a:xfrm>
                    <a:custGeom>
                      <a:avLst/>
                      <a:gdLst>
                        <a:gd name="connsiteX0" fmla="*/ 402310 w 402310"/>
                        <a:gd name="connsiteY0" fmla="*/ 687676 h 1037377"/>
                        <a:gd name="connsiteX1" fmla="*/ 290528 w 402310"/>
                        <a:gd name="connsiteY1" fmla="*/ 794446 h 1037377"/>
                        <a:gd name="connsiteX2" fmla="*/ 291723 w 402310"/>
                        <a:gd name="connsiteY2" fmla="*/ 797080 h 1037377"/>
                        <a:gd name="connsiteX3" fmla="*/ 190668 w 402310"/>
                        <a:gd name="connsiteY3" fmla="*/ 1037377 h 1037377"/>
                        <a:gd name="connsiteX4" fmla="*/ 1908 w 402310"/>
                        <a:gd name="connsiteY4" fmla="*/ 849829 h 1037377"/>
                        <a:gd name="connsiteX5" fmla="*/ 1908 w 402310"/>
                        <a:gd name="connsiteY5" fmla="*/ 396586 h 1037377"/>
                        <a:gd name="connsiteX6" fmla="*/ 5102 w 402310"/>
                        <a:gd name="connsiteY6" fmla="*/ 399595 h 1037377"/>
                        <a:gd name="connsiteX7" fmla="*/ 1908 w 402310"/>
                        <a:gd name="connsiteY7" fmla="*/ 324301 h 1037377"/>
                        <a:gd name="connsiteX8" fmla="*/ 145298 w 402310"/>
                        <a:gd name="connsiteY8" fmla="*/ 454431 h 1037377"/>
                        <a:gd name="connsiteX9" fmla="*/ 149564 w 402310"/>
                        <a:gd name="connsiteY9" fmla="*/ 436698 h 1037377"/>
                        <a:gd name="connsiteX10" fmla="*/ 140928 w 402310"/>
                        <a:gd name="connsiteY10" fmla="*/ 433034 h 1037377"/>
                        <a:gd name="connsiteX11" fmla="*/ 129509 w 402310"/>
                        <a:gd name="connsiteY11" fmla="*/ 404786 h 1037377"/>
                        <a:gd name="connsiteX12" fmla="*/ 129509 w 402310"/>
                        <a:gd name="connsiteY12" fmla="*/ 392908 h 1037377"/>
                        <a:gd name="connsiteX13" fmla="*/ 140928 w 402310"/>
                        <a:gd name="connsiteY13" fmla="*/ 364662 h 1037377"/>
                        <a:gd name="connsiteX14" fmla="*/ 149682 w 402310"/>
                        <a:gd name="connsiteY14" fmla="*/ 360947 h 1037377"/>
                        <a:gd name="connsiteX15" fmla="*/ 131728 w 402310"/>
                        <a:gd name="connsiteY15" fmla="*/ 286313 h 1037377"/>
                        <a:gd name="connsiteX16" fmla="*/ 0 w 402310"/>
                        <a:gd name="connsiteY16" fmla="*/ 320396 h 1037377"/>
                        <a:gd name="connsiteX17" fmla="*/ 0 w 402310"/>
                        <a:gd name="connsiteY17" fmla="*/ 199271 h 1037377"/>
                        <a:gd name="connsiteX18" fmla="*/ 1 w 402310"/>
                        <a:gd name="connsiteY18" fmla="*/ 199270 h 1037377"/>
                        <a:gd name="connsiteX19" fmla="*/ 1 w 402310"/>
                        <a:gd name="connsiteY19" fmla="*/ 103542 h 1037377"/>
                        <a:gd name="connsiteX20" fmla="*/ 91521 w 402310"/>
                        <a:gd name="connsiteY20" fmla="*/ 0 h 1037377"/>
                        <a:gd name="connsiteX21" fmla="*/ 244056 w 402310"/>
                        <a:gd name="connsiteY21" fmla="*/ 97682 h 1037377"/>
                        <a:gd name="connsiteX22" fmla="*/ 243225 w 402310"/>
                        <a:gd name="connsiteY22" fmla="*/ 100082 h 1037377"/>
                        <a:gd name="connsiteX23" fmla="*/ 246623 w 402310"/>
                        <a:gd name="connsiteY23" fmla="*/ 97682 h 1037377"/>
                        <a:gd name="connsiteX24" fmla="*/ 377523 w 402310"/>
                        <a:gd name="connsiteY24" fmla="*/ 222715 h 1037377"/>
                        <a:gd name="connsiteX25" fmla="*/ 231243 w 402310"/>
                        <a:gd name="connsiteY25" fmla="*/ 260564 h 1037377"/>
                        <a:gd name="connsiteX26" fmla="*/ 207097 w 402310"/>
                        <a:gd name="connsiteY26" fmla="*/ 360946 h 1037377"/>
                        <a:gd name="connsiteX27" fmla="*/ 215852 w 402310"/>
                        <a:gd name="connsiteY27" fmla="*/ 364662 h 1037377"/>
                        <a:gd name="connsiteX28" fmla="*/ 227271 w 402310"/>
                        <a:gd name="connsiteY28" fmla="*/ 392908 h 1037377"/>
                        <a:gd name="connsiteX29" fmla="*/ 227271 w 402310"/>
                        <a:gd name="connsiteY29" fmla="*/ 404786 h 1037377"/>
                        <a:gd name="connsiteX30" fmla="*/ 215852 w 402310"/>
                        <a:gd name="connsiteY30" fmla="*/ 433034 h 1037377"/>
                        <a:gd name="connsiteX31" fmla="*/ 207214 w 402310"/>
                        <a:gd name="connsiteY31" fmla="*/ 436699 h 1037377"/>
                        <a:gd name="connsiteX32" fmla="*/ 229962 w 402310"/>
                        <a:gd name="connsiteY32" fmla="*/ 531266 h 10373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402310" h="1037377">
                          <a:moveTo>
                            <a:pt x="402310" y="687676"/>
                          </a:moveTo>
                          <a:lnTo>
                            <a:pt x="290528" y="794446"/>
                          </a:lnTo>
                          <a:lnTo>
                            <a:pt x="291723" y="797080"/>
                          </a:lnTo>
                          <a:lnTo>
                            <a:pt x="190668" y="1037377"/>
                          </a:lnTo>
                          <a:lnTo>
                            <a:pt x="1908" y="849829"/>
                          </a:lnTo>
                          <a:lnTo>
                            <a:pt x="1908" y="396586"/>
                          </a:lnTo>
                          <a:lnTo>
                            <a:pt x="5102" y="399595"/>
                          </a:lnTo>
                          <a:lnTo>
                            <a:pt x="1908" y="324301"/>
                          </a:lnTo>
                          <a:lnTo>
                            <a:pt x="145298" y="454431"/>
                          </a:lnTo>
                          <a:lnTo>
                            <a:pt x="149564" y="436698"/>
                          </a:lnTo>
                          <a:lnTo>
                            <a:pt x="140928" y="433034"/>
                          </a:lnTo>
                          <a:cubicBezTo>
                            <a:pt x="133872" y="425804"/>
                            <a:pt x="129509" y="415818"/>
                            <a:pt x="129509" y="404786"/>
                          </a:cubicBezTo>
                          <a:lnTo>
                            <a:pt x="129509" y="392908"/>
                          </a:lnTo>
                          <a:cubicBezTo>
                            <a:pt x="129509" y="381878"/>
                            <a:pt x="133872" y="371891"/>
                            <a:pt x="140928" y="364662"/>
                          </a:cubicBezTo>
                          <a:lnTo>
                            <a:pt x="149682" y="360947"/>
                          </a:lnTo>
                          <a:lnTo>
                            <a:pt x="131728" y="286313"/>
                          </a:lnTo>
                          <a:lnTo>
                            <a:pt x="0" y="320396"/>
                          </a:lnTo>
                          <a:lnTo>
                            <a:pt x="0" y="199271"/>
                          </a:lnTo>
                          <a:lnTo>
                            <a:pt x="1" y="199270"/>
                          </a:lnTo>
                          <a:lnTo>
                            <a:pt x="1" y="103542"/>
                          </a:lnTo>
                          <a:lnTo>
                            <a:pt x="91521" y="0"/>
                          </a:lnTo>
                          <a:lnTo>
                            <a:pt x="244056" y="97682"/>
                          </a:lnTo>
                          <a:lnTo>
                            <a:pt x="243225" y="100082"/>
                          </a:lnTo>
                          <a:lnTo>
                            <a:pt x="246623" y="97682"/>
                          </a:lnTo>
                          <a:lnTo>
                            <a:pt x="377523" y="222715"/>
                          </a:lnTo>
                          <a:lnTo>
                            <a:pt x="231243" y="260564"/>
                          </a:lnTo>
                          <a:lnTo>
                            <a:pt x="207097" y="360946"/>
                          </a:lnTo>
                          <a:lnTo>
                            <a:pt x="215852" y="364662"/>
                          </a:lnTo>
                          <a:cubicBezTo>
                            <a:pt x="222907" y="371891"/>
                            <a:pt x="227271" y="381878"/>
                            <a:pt x="227271" y="392908"/>
                          </a:cubicBezTo>
                          <a:lnTo>
                            <a:pt x="227271" y="404786"/>
                          </a:lnTo>
                          <a:cubicBezTo>
                            <a:pt x="227271" y="415818"/>
                            <a:pt x="222907" y="425804"/>
                            <a:pt x="215852" y="433034"/>
                          </a:cubicBezTo>
                          <a:lnTo>
                            <a:pt x="207214" y="436699"/>
                          </a:lnTo>
                          <a:lnTo>
                            <a:pt x="229962" y="531266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E47109E4-DF1C-6061-DBC0-795E91A170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2094" y="4766395"/>
                    <a:ext cx="792268" cy="271315"/>
                  </a:xfrm>
                  <a:custGeom>
                    <a:avLst/>
                    <a:gdLst>
                      <a:gd name="connsiteX0" fmla="*/ 965925 w 1101656"/>
                      <a:gd name="connsiteY0" fmla="*/ 107235 h 377265"/>
                      <a:gd name="connsiteX1" fmla="*/ 965925 w 1101656"/>
                      <a:gd name="connsiteY1" fmla="*/ 175596 h 377265"/>
                      <a:gd name="connsiteX2" fmla="*/ 1024420 w 1101656"/>
                      <a:gd name="connsiteY2" fmla="*/ 175596 h 377265"/>
                      <a:gd name="connsiteX3" fmla="*/ 1024420 w 1101656"/>
                      <a:gd name="connsiteY3" fmla="*/ 107235 h 377265"/>
                      <a:gd name="connsiteX4" fmla="*/ 829812 w 1101656"/>
                      <a:gd name="connsiteY4" fmla="*/ 107235 h 377265"/>
                      <a:gd name="connsiteX5" fmla="*/ 829812 w 1101656"/>
                      <a:gd name="connsiteY5" fmla="*/ 175596 h 377265"/>
                      <a:gd name="connsiteX6" fmla="*/ 888689 w 1101656"/>
                      <a:gd name="connsiteY6" fmla="*/ 175596 h 377265"/>
                      <a:gd name="connsiteX7" fmla="*/ 888689 w 1101656"/>
                      <a:gd name="connsiteY7" fmla="*/ 107235 h 377265"/>
                      <a:gd name="connsiteX8" fmla="*/ 752178 w 1101656"/>
                      <a:gd name="connsiteY8" fmla="*/ 19575 h 377265"/>
                      <a:gd name="connsiteX9" fmla="*/ 752576 w 1101656"/>
                      <a:gd name="connsiteY9" fmla="*/ 19575 h 377265"/>
                      <a:gd name="connsiteX10" fmla="*/ 829812 w 1101656"/>
                      <a:gd name="connsiteY10" fmla="*/ 19575 h 377265"/>
                      <a:gd name="connsiteX11" fmla="*/ 888689 w 1101656"/>
                      <a:gd name="connsiteY11" fmla="*/ 19575 h 377265"/>
                      <a:gd name="connsiteX12" fmla="*/ 965925 w 1101656"/>
                      <a:gd name="connsiteY12" fmla="*/ 19575 h 377265"/>
                      <a:gd name="connsiteX13" fmla="*/ 1024420 w 1101656"/>
                      <a:gd name="connsiteY13" fmla="*/ 19575 h 377265"/>
                      <a:gd name="connsiteX14" fmla="*/ 1101656 w 1101656"/>
                      <a:gd name="connsiteY14" fmla="*/ 19575 h 377265"/>
                      <a:gd name="connsiteX15" fmla="*/ 1101656 w 1101656"/>
                      <a:gd name="connsiteY15" fmla="*/ 107235 h 377265"/>
                      <a:gd name="connsiteX16" fmla="*/ 1101656 w 1101656"/>
                      <a:gd name="connsiteY16" fmla="*/ 175596 h 377265"/>
                      <a:gd name="connsiteX17" fmla="*/ 1101656 w 1101656"/>
                      <a:gd name="connsiteY17" fmla="*/ 263256 h 377265"/>
                      <a:gd name="connsiteX18" fmla="*/ 1101656 w 1101656"/>
                      <a:gd name="connsiteY18" fmla="*/ 377265 h 377265"/>
                      <a:gd name="connsiteX19" fmla="*/ 1024420 w 1101656"/>
                      <a:gd name="connsiteY19" fmla="*/ 377265 h 377265"/>
                      <a:gd name="connsiteX20" fmla="*/ 1024420 w 1101656"/>
                      <a:gd name="connsiteY20" fmla="*/ 263256 h 377265"/>
                      <a:gd name="connsiteX21" fmla="*/ 829812 w 1101656"/>
                      <a:gd name="connsiteY21" fmla="*/ 263256 h 377265"/>
                      <a:gd name="connsiteX22" fmla="*/ 829812 w 1101656"/>
                      <a:gd name="connsiteY22" fmla="*/ 377265 h 377265"/>
                      <a:gd name="connsiteX23" fmla="*/ 752576 w 1101656"/>
                      <a:gd name="connsiteY23" fmla="*/ 377265 h 377265"/>
                      <a:gd name="connsiteX24" fmla="*/ 752576 w 1101656"/>
                      <a:gd name="connsiteY24" fmla="*/ 263256 h 377265"/>
                      <a:gd name="connsiteX25" fmla="*/ 752178 w 1101656"/>
                      <a:gd name="connsiteY25" fmla="*/ 263256 h 377265"/>
                      <a:gd name="connsiteX26" fmla="*/ 752178 w 1101656"/>
                      <a:gd name="connsiteY26" fmla="*/ 175596 h 377265"/>
                      <a:gd name="connsiteX27" fmla="*/ 752576 w 1101656"/>
                      <a:gd name="connsiteY27" fmla="*/ 175596 h 377265"/>
                      <a:gd name="connsiteX28" fmla="*/ 752576 w 1101656"/>
                      <a:gd name="connsiteY28" fmla="*/ 107235 h 377265"/>
                      <a:gd name="connsiteX29" fmla="*/ 752178 w 1101656"/>
                      <a:gd name="connsiteY29" fmla="*/ 107235 h 377265"/>
                      <a:gd name="connsiteX30" fmla="*/ 294493 w 1101656"/>
                      <a:gd name="connsiteY30" fmla="*/ 0 h 377265"/>
                      <a:gd name="connsiteX31" fmla="*/ 306871 w 1101656"/>
                      <a:gd name="connsiteY31" fmla="*/ 86782 h 377265"/>
                      <a:gd name="connsiteX32" fmla="*/ 197920 w 1101656"/>
                      <a:gd name="connsiteY32" fmla="*/ 102322 h 377265"/>
                      <a:gd name="connsiteX33" fmla="*/ 197920 w 1101656"/>
                      <a:gd name="connsiteY33" fmla="*/ 153415 h 377265"/>
                      <a:gd name="connsiteX34" fmla="*/ 316153 w 1101656"/>
                      <a:gd name="connsiteY34" fmla="*/ 153415 h 377265"/>
                      <a:gd name="connsiteX35" fmla="*/ 316153 w 1101656"/>
                      <a:gd name="connsiteY35" fmla="*/ 241075 h 377265"/>
                      <a:gd name="connsiteX36" fmla="*/ 197920 w 1101656"/>
                      <a:gd name="connsiteY36" fmla="*/ 241075 h 377265"/>
                      <a:gd name="connsiteX37" fmla="*/ 197920 w 1101656"/>
                      <a:gd name="connsiteY37" fmla="*/ 377263 h 377265"/>
                      <a:gd name="connsiteX38" fmla="*/ 120684 w 1101656"/>
                      <a:gd name="connsiteY38" fmla="*/ 377263 h 377265"/>
                      <a:gd name="connsiteX39" fmla="*/ 120684 w 1101656"/>
                      <a:gd name="connsiteY39" fmla="*/ 241075 h 377265"/>
                      <a:gd name="connsiteX40" fmla="*/ 0 w 1101656"/>
                      <a:gd name="connsiteY40" fmla="*/ 241075 h 377265"/>
                      <a:gd name="connsiteX41" fmla="*/ 0 w 1101656"/>
                      <a:gd name="connsiteY41" fmla="*/ 153415 h 377265"/>
                      <a:gd name="connsiteX42" fmla="*/ 120684 w 1101656"/>
                      <a:gd name="connsiteY42" fmla="*/ 153415 h 377265"/>
                      <a:gd name="connsiteX43" fmla="*/ 120684 w 1101656"/>
                      <a:gd name="connsiteY43" fmla="*/ 113338 h 377265"/>
                      <a:gd name="connsiteX44" fmla="*/ 26227 w 1101656"/>
                      <a:gd name="connsiteY44" fmla="*/ 126810 h 377265"/>
                      <a:gd name="connsiteX45" fmla="*/ 13849 w 1101656"/>
                      <a:gd name="connsiteY45" fmla="*/ 40028 h 377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101656" h="377265">
                        <a:moveTo>
                          <a:pt x="965925" y="107235"/>
                        </a:moveTo>
                        <a:lnTo>
                          <a:pt x="965925" y="175596"/>
                        </a:lnTo>
                        <a:lnTo>
                          <a:pt x="1024420" y="175596"/>
                        </a:lnTo>
                        <a:lnTo>
                          <a:pt x="1024420" y="107235"/>
                        </a:lnTo>
                        <a:close/>
                        <a:moveTo>
                          <a:pt x="829812" y="107235"/>
                        </a:moveTo>
                        <a:lnTo>
                          <a:pt x="829812" y="175596"/>
                        </a:lnTo>
                        <a:lnTo>
                          <a:pt x="888689" y="175596"/>
                        </a:lnTo>
                        <a:lnTo>
                          <a:pt x="888689" y="107235"/>
                        </a:lnTo>
                        <a:close/>
                        <a:moveTo>
                          <a:pt x="752178" y="19575"/>
                        </a:moveTo>
                        <a:lnTo>
                          <a:pt x="752576" y="19575"/>
                        </a:lnTo>
                        <a:lnTo>
                          <a:pt x="829812" y="19575"/>
                        </a:lnTo>
                        <a:lnTo>
                          <a:pt x="888689" y="19575"/>
                        </a:lnTo>
                        <a:lnTo>
                          <a:pt x="965925" y="19575"/>
                        </a:lnTo>
                        <a:lnTo>
                          <a:pt x="1024420" y="19575"/>
                        </a:lnTo>
                        <a:lnTo>
                          <a:pt x="1101656" y="19575"/>
                        </a:lnTo>
                        <a:lnTo>
                          <a:pt x="1101656" y="107235"/>
                        </a:lnTo>
                        <a:lnTo>
                          <a:pt x="1101656" y="175596"/>
                        </a:lnTo>
                        <a:lnTo>
                          <a:pt x="1101656" y="263256"/>
                        </a:lnTo>
                        <a:lnTo>
                          <a:pt x="1101656" y="377265"/>
                        </a:lnTo>
                        <a:lnTo>
                          <a:pt x="1024420" y="377265"/>
                        </a:lnTo>
                        <a:lnTo>
                          <a:pt x="1024420" y="263256"/>
                        </a:lnTo>
                        <a:lnTo>
                          <a:pt x="829812" y="263256"/>
                        </a:lnTo>
                        <a:lnTo>
                          <a:pt x="829812" y="377265"/>
                        </a:lnTo>
                        <a:lnTo>
                          <a:pt x="752576" y="377265"/>
                        </a:lnTo>
                        <a:lnTo>
                          <a:pt x="752576" y="263256"/>
                        </a:lnTo>
                        <a:lnTo>
                          <a:pt x="752178" y="263256"/>
                        </a:lnTo>
                        <a:lnTo>
                          <a:pt x="752178" y="175596"/>
                        </a:lnTo>
                        <a:lnTo>
                          <a:pt x="752576" y="175596"/>
                        </a:lnTo>
                        <a:lnTo>
                          <a:pt x="752576" y="107235"/>
                        </a:lnTo>
                        <a:lnTo>
                          <a:pt x="752178" y="107235"/>
                        </a:lnTo>
                        <a:close/>
                        <a:moveTo>
                          <a:pt x="294493" y="0"/>
                        </a:moveTo>
                        <a:lnTo>
                          <a:pt x="306871" y="86782"/>
                        </a:lnTo>
                        <a:lnTo>
                          <a:pt x="197920" y="102322"/>
                        </a:lnTo>
                        <a:lnTo>
                          <a:pt x="197920" y="153415"/>
                        </a:lnTo>
                        <a:lnTo>
                          <a:pt x="316153" y="153415"/>
                        </a:lnTo>
                        <a:lnTo>
                          <a:pt x="316153" y="241075"/>
                        </a:lnTo>
                        <a:lnTo>
                          <a:pt x="197920" y="241075"/>
                        </a:lnTo>
                        <a:lnTo>
                          <a:pt x="197920" y="377263"/>
                        </a:lnTo>
                        <a:lnTo>
                          <a:pt x="120684" y="377263"/>
                        </a:lnTo>
                        <a:lnTo>
                          <a:pt x="120684" y="241075"/>
                        </a:lnTo>
                        <a:lnTo>
                          <a:pt x="0" y="241075"/>
                        </a:lnTo>
                        <a:lnTo>
                          <a:pt x="0" y="153415"/>
                        </a:lnTo>
                        <a:lnTo>
                          <a:pt x="120684" y="153415"/>
                        </a:lnTo>
                        <a:lnTo>
                          <a:pt x="120684" y="113338"/>
                        </a:lnTo>
                        <a:lnTo>
                          <a:pt x="26227" y="126810"/>
                        </a:lnTo>
                        <a:lnTo>
                          <a:pt x="13849" y="40028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B94DD4D0-9915-C75A-C6C1-35621C056B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51490" y="4916101"/>
                    <a:ext cx="831877" cy="975593"/>
                  </a:xfrm>
                  <a:custGeom>
                    <a:avLst/>
                    <a:gdLst>
                      <a:gd name="connsiteX0" fmla="*/ 575629 w 1151258"/>
                      <a:gd name="connsiteY0" fmla="*/ 0 h 1350150"/>
                      <a:gd name="connsiteX1" fmla="*/ 799690 w 1151258"/>
                      <a:gd name="connsiteY1" fmla="*/ 53050 h 1350150"/>
                      <a:gd name="connsiteX2" fmla="*/ 859366 w 1151258"/>
                      <a:gd name="connsiteY2" fmla="*/ 91038 h 1350150"/>
                      <a:gd name="connsiteX3" fmla="*/ 879644 w 1151258"/>
                      <a:gd name="connsiteY3" fmla="*/ 74956 h 1350150"/>
                      <a:gd name="connsiteX4" fmla="*/ 936113 w 1151258"/>
                      <a:gd name="connsiteY4" fmla="*/ 61546 h 1350150"/>
                      <a:gd name="connsiteX5" fmla="*/ 1081186 w 1151258"/>
                      <a:gd name="connsiteY5" fmla="*/ 232193 h 1350150"/>
                      <a:gd name="connsiteX6" fmla="*/ 1069786 w 1151258"/>
                      <a:gd name="connsiteY6" fmla="*/ 298616 h 1350150"/>
                      <a:gd name="connsiteX7" fmla="*/ 1060723 w 1151258"/>
                      <a:gd name="connsiteY7" fmla="*/ 314428 h 1350150"/>
                      <a:gd name="connsiteX8" fmla="*/ 1106022 w 1151258"/>
                      <a:gd name="connsiteY8" fmla="*/ 412305 h 1350150"/>
                      <a:gd name="connsiteX9" fmla="*/ 1151258 w 1151258"/>
                      <a:gd name="connsiteY9" fmla="*/ 675075 h 1350150"/>
                      <a:gd name="connsiteX10" fmla="*/ 1106022 w 1151258"/>
                      <a:gd name="connsiteY10" fmla="*/ 937845 h 1350150"/>
                      <a:gd name="connsiteX11" fmla="*/ 1058913 w 1151258"/>
                      <a:gd name="connsiteY11" fmla="*/ 1039632 h 1350150"/>
                      <a:gd name="connsiteX12" fmla="*/ 1069786 w 1151258"/>
                      <a:gd name="connsiteY12" fmla="*/ 1058602 h 1350150"/>
                      <a:gd name="connsiteX13" fmla="*/ 1081186 w 1151258"/>
                      <a:gd name="connsiteY13" fmla="*/ 1125025 h 1350150"/>
                      <a:gd name="connsiteX14" fmla="*/ 936113 w 1151258"/>
                      <a:gd name="connsiteY14" fmla="*/ 1295672 h 1350150"/>
                      <a:gd name="connsiteX15" fmla="*/ 879644 w 1151258"/>
                      <a:gd name="connsiteY15" fmla="*/ 1282262 h 1350150"/>
                      <a:gd name="connsiteX16" fmla="*/ 854422 w 1151258"/>
                      <a:gd name="connsiteY16" fmla="*/ 1262259 h 1350150"/>
                      <a:gd name="connsiteX17" fmla="*/ 799690 w 1151258"/>
                      <a:gd name="connsiteY17" fmla="*/ 1297100 h 1350150"/>
                      <a:gd name="connsiteX18" fmla="*/ 575629 w 1151258"/>
                      <a:gd name="connsiteY18" fmla="*/ 1350150 h 1350150"/>
                      <a:gd name="connsiteX19" fmla="*/ 351568 w 1151258"/>
                      <a:gd name="connsiteY19" fmla="*/ 1297100 h 1350150"/>
                      <a:gd name="connsiteX20" fmla="*/ 296835 w 1151258"/>
                      <a:gd name="connsiteY20" fmla="*/ 1262259 h 1350150"/>
                      <a:gd name="connsiteX21" fmla="*/ 271612 w 1151258"/>
                      <a:gd name="connsiteY21" fmla="*/ 1282262 h 1350150"/>
                      <a:gd name="connsiteX22" fmla="*/ 215143 w 1151258"/>
                      <a:gd name="connsiteY22" fmla="*/ 1295672 h 1350150"/>
                      <a:gd name="connsiteX23" fmla="*/ 70070 w 1151258"/>
                      <a:gd name="connsiteY23" fmla="*/ 1125025 h 1350150"/>
                      <a:gd name="connsiteX24" fmla="*/ 81471 w 1151258"/>
                      <a:gd name="connsiteY24" fmla="*/ 1058602 h 1350150"/>
                      <a:gd name="connsiteX25" fmla="*/ 92345 w 1151258"/>
                      <a:gd name="connsiteY25" fmla="*/ 1039630 h 1350150"/>
                      <a:gd name="connsiteX26" fmla="*/ 45236 w 1151258"/>
                      <a:gd name="connsiteY26" fmla="*/ 937845 h 1350150"/>
                      <a:gd name="connsiteX27" fmla="*/ 0 w 1151258"/>
                      <a:gd name="connsiteY27" fmla="*/ 675075 h 1350150"/>
                      <a:gd name="connsiteX28" fmla="*/ 45236 w 1151258"/>
                      <a:gd name="connsiteY28" fmla="*/ 412305 h 1350150"/>
                      <a:gd name="connsiteX29" fmla="*/ 90535 w 1151258"/>
                      <a:gd name="connsiteY29" fmla="*/ 314430 h 1350150"/>
                      <a:gd name="connsiteX30" fmla="*/ 81471 w 1151258"/>
                      <a:gd name="connsiteY30" fmla="*/ 298616 h 1350150"/>
                      <a:gd name="connsiteX31" fmla="*/ 70070 w 1151258"/>
                      <a:gd name="connsiteY31" fmla="*/ 232193 h 1350150"/>
                      <a:gd name="connsiteX32" fmla="*/ 215143 w 1151258"/>
                      <a:gd name="connsiteY32" fmla="*/ 61546 h 1350150"/>
                      <a:gd name="connsiteX33" fmla="*/ 271612 w 1151258"/>
                      <a:gd name="connsiteY33" fmla="*/ 74956 h 1350150"/>
                      <a:gd name="connsiteX34" fmla="*/ 291891 w 1151258"/>
                      <a:gd name="connsiteY34" fmla="*/ 91038 h 1350150"/>
                      <a:gd name="connsiteX35" fmla="*/ 351568 w 1151258"/>
                      <a:gd name="connsiteY35" fmla="*/ 53050 h 1350150"/>
                      <a:gd name="connsiteX36" fmla="*/ 575629 w 1151258"/>
                      <a:gd name="connsiteY36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1151258" h="1350150">
                        <a:moveTo>
                          <a:pt x="575629" y="0"/>
                        </a:moveTo>
                        <a:cubicBezTo>
                          <a:pt x="655107" y="0"/>
                          <a:pt x="730823" y="18890"/>
                          <a:pt x="799690" y="53050"/>
                        </a:cubicBezTo>
                        <a:lnTo>
                          <a:pt x="859366" y="91038"/>
                        </a:lnTo>
                        <a:lnTo>
                          <a:pt x="879644" y="74956"/>
                        </a:lnTo>
                        <a:cubicBezTo>
                          <a:pt x="897000" y="66321"/>
                          <a:pt x="916083" y="61546"/>
                          <a:pt x="936113" y="61546"/>
                        </a:cubicBezTo>
                        <a:cubicBezTo>
                          <a:pt x="1016235" y="61546"/>
                          <a:pt x="1081186" y="137947"/>
                          <a:pt x="1081186" y="232193"/>
                        </a:cubicBezTo>
                        <a:cubicBezTo>
                          <a:pt x="1081186" y="255754"/>
                          <a:pt x="1077127" y="278200"/>
                          <a:pt x="1069786" y="298616"/>
                        </a:cubicBezTo>
                        <a:lnTo>
                          <a:pt x="1060723" y="314428"/>
                        </a:lnTo>
                        <a:lnTo>
                          <a:pt x="1106022" y="412305"/>
                        </a:lnTo>
                        <a:cubicBezTo>
                          <a:pt x="1135151" y="493070"/>
                          <a:pt x="1151258" y="581866"/>
                          <a:pt x="1151258" y="675075"/>
                        </a:cubicBezTo>
                        <a:cubicBezTo>
                          <a:pt x="1151258" y="768283"/>
                          <a:pt x="1135151" y="857080"/>
                          <a:pt x="1106022" y="937845"/>
                        </a:cubicBezTo>
                        <a:lnTo>
                          <a:pt x="1058913" y="1039632"/>
                        </a:lnTo>
                        <a:lnTo>
                          <a:pt x="1069786" y="1058602"/>
                        </a:lnTo>
                        <a:cubicBezTo>
                          <a:pt x="1077127" y="1079018"/>
                          <a:pt x="1081186" y="1101464"/>
                          <a:pt x="1081186" y="1125025"/>
                        </a:cubicBezTo>
                        <a:cubicBezTo>
                          <a:pt x="1081186" y="1219271"/>
                          <a:pt x="1016235" y="1295672"/>
                          <a:pt x="936113" y="1295672"/>
                        </a:cubicBezTo>
                        <a:cubicBezTo>
                          <a:pt x="916083" y="1295672"/>
                          <a:pt x="897000" y="1290897"/>
                          <a:pt x="879644" y="1282262"/>
                        </a:cubicBezTo>
                        <a:lnTo>
                          <a:pt x="854422" y="1262259"/>
                        </a:lnTo>
                        <a:lnTo>
                          <a:pt x="799690" y="1297100"/>
                        </a:lnTo>
                        <a:cubicBezTo>
                          <a:pt x="730823" y="1331260"/>
                          <a:pt x="655107" y="1350150"/>
                          <a:pt x="575629" y="1350150"/>
                        </a:cubicBezTo>
                        <a:cubicBezTo>
                          <a:pt x="496151" y="1350150"/>
                          <a:pt x="420436" y="1331260"/>
                          <a:pt x="351568" y="1297100"/>
                        </a:cubicBezTo>
                        <a:lnTo>
                          <a:pt x="296835" y="1262259"/>
                        </a:lnTo>
                        <a:lnTo>
                          <a:pt x="271612" y="1282262"/>
                        </a:lnTo>
                        <a:cubicBezTo>
                          <a:pt x="254256" y="1290897"/>
                          <a:pt x="235174" y="1295672"/>
                          <a:pt x="215143" y="1295672"/>
                        </a:cubicBezTo>
                        <a:cubicBezTo>
                          <a:pt x="135021" y="1295672"/>
                          <a:pt x="70070" y="1219271"/>
                          <a:pt x="70070" y="1125025"/>
                        </a:cubicBezTo>
                        <a:cubicBezTo>
                          <a:pt x="70070" y="1101464"/>
                          <a:pt x="74130" y="1079018"/>
                          <a:pt x="81471" y="1058602"/>
                        </a:cubicBezTo>
                        <a:lnTo>
                          <a:pt x="92345" y="1039630"/>
                        </a:lnTo>
                        <a:lnTo>
                          <a:pt x="45236" y="937845"/>
                        </a:lnTo>
                        <a:cubicBezTo>
                          <a:pt x="16107" y="857080"/>
                          <a:pt x="0" y="768283"/>
                          <a:pt x="0" y="675075"/>
                        </a:cubicBezTo>
                        <a:cubicBezTo>
                          <a:pt x="0" y="581866"/>
                          <a:pt x="16107" y="493070"/>
                          <a:pt x="45236" y="412305"/>
                        </a:cubicBezTo>
                        <a:lnTo>
                          <a:pt x="90535" y="314430"/>
                        </a:lnTo>
                        <a:lnTo>
                          <a:pt x="81471" y="298616"/>
                        </a:lnTo>
                        <a:cubicBezTo>
                          <a:pt x="74130" y="278200"/>
                          <a:pt x="70070" y="255754"/>
                          <a:pt x="70070" y="232193"/>
                        </a:cubicBezTo>
                        <a:cubicBezTo>
                          <a:pt x="70070" y="137947"/>
                          <a:pt x="135021" y="61546"/>
                          <a:pt x="215143" y="61546"/>
                        </a:cubicBezTo>
                        <a:cubicBezTo>
                          <a:pt x="235174" y="61546"/>
                          <a:pt x="254256" y="66321"/>
                          <a:pt x="271612" y="74956"/>
                        </a:cubicBezTo>
                        <a:lnTo>
                          <a:pt x="291891" y="91038"/>
                        </a:lnTo>
                        <a:lnTo>
                          <a:pt x="351568" y="53050"/>
                        </a:lnTo>
                        <a:cubicBezTo>
                          <a:pt x="420436" y="18890"/>
                          <a:pt x="496151" y="0"/>
                          <a:pt x="575629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0B6D137C-0DD5-E936-1799-F813225FBF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92622" y="5172431"/>
                    <a:ext cx="1004497" cy="521013"/>
                  </a:xfrm>
                  <a:custGeom>
                    <a:avLst/>
                    <a:gdLst>
                      <a:gd name="connsiteX0" fmla="*/ 1441009 w 1668057"/>
                      <a:gd name="connsiteY0" fmla="*/ 100013 h 865188"/>
                      <a:gd name="connsiteX1" fmla="*/ 1309262 w 1668057"/>
                      <a:gd name="connsiteY1" fmla="*/ 432582 h 865188"/>
                      <a:gd name="connsiteX2" fmla="*/ 1441009 w 1668057"/>
                      <a:gd name="connsiteY2" fmla="*/ 765151 h 865188"/>
                      <a:gd name="connsiteX3" fmla="*/ 1572756 w 1668057"/>
                      <a:gd name="connsiteY3" fmla="*/ 432582 h 865188"/>
                      <a:gd name="connsiteX4" fmla="*/ 1441009 w 1668057"/>
                      <a:gd name="connsiteY4" fmla="*/ 100013 h 865188"/>
                      <a:gd name="connsiteX5" fmla="*/ 933803 w 1668057"/>
                      <a:gd name="connsiteY5" fmla="*/ 100013 h 865188"/>
                      <a:gd name="connsiteX6" fmla="*/ 802056 w 1668057"/>
                      <a:gd name="connsiteY6" fmla="*/ 432582 h 865188"/>
                      <a:gd name="connsiteX7" fmla="*/ 933803 w 1668057"/>
                      <a:gd name="connsiteY7" fmla="*/ 765151 h 865188"/>
                      <a:gd name="connsiteX8" fmla="*/ 1065550 w 1668057"/>
                      <a:gd name="connsiteY8" fmla="*/ 432582 h 865188"/>
                      <a:gd name="connsiteX9" fmla="*/ 933803 w 1668057"/>
                      <a:gd name="connsiteY9" fmla="*/ 100013 h 865188"/>
                      <a:gd name="connsiteX10" fmla="*/ 428978 w 1668057"/>
                      <a:gd name="connsiteY10" fmla="*/ 100013 h 865188"/>
                      <a:gd name="connsiteX11" fmla="*/ 297231 w 1668057"/>
                      <a:gd name="connsiteY11" fmla="*/ 432582 h 865188"/>
                      <a:gd name="connsiteX12" fmla="*/ 428978 w 1668057"/>
                      <a:gd name="connsiteY12" fmla="*/ 765151 h 865188"/>
                      <a:gd name="connsiteX13" fmla="*/ 560725 w 1668057"/>
                      <a:gd name="connsiteY13" fmla="*/ 432582 h 865188"/>
                      <a:gd name="connsiteX14" fmla="*/ 428978 w 1668057"/>
                      <a:gd name="connsiteY14" fmla="*/ 100013 h 865188"/>
                      <a:gd name="connsiteX15" fmla="*/ 1441019 w 1668057"/>
                      <a:gd name="connsiteY15" fmla="*/ 1 h 865188"/>
                      <a:gd name="connsiteX16" fmla="*/ 1668057 w 1668057"/>
                      <a:gd name="connsiteY16" fmla="*/ 432578 h 865188"/>
                      <a:gd name="connsiteX17" fmla="*/ 1441019 w 1668057"/>
                      <a:gd name="connsiteY17" fmla="*/ 865154 h 865188"/>
                      <a:gd name="connsiteX18" fmla="*/ 1213981 w 1668057"/>
                      <a:gd name="connsiteY18" fmla="*/ 432578 h 865188"/>
                      <a:gd name="connsiteX19" fmla="*/ 1441019 w 1668057"/>
                      <a:gd name="connsiteY19" fmla="*/ 1 h 865188"/>
                      <a:gd name="connsiteX20" fmla="*/ 933813 w 1668057"/>
                      <a:gd name="connsiteY20" fmla="*/ 1 h 865188"/>
                      <a:gd name="connsiteX21" fmla="*/ 1160851 w 1668057"/>
                      <a:gd name="connsiteY21" fmla="*/ 432578 h 865188"/>
                      <a:gd name="connsiteX22" fmla="*/ 933813 w 1668057"/>
                      <a:gd name="connsiteY22" fmla="*/ 865154 h 865188"/>
                      <a:gd name="connsiteX23" fmla="*/ 706775 w 1668057"/>
                      <a:gd name="connsiteY23" fmla="*/ 432578 h 865188"/>
                      <a:gd name="connsiteX24" fmla="*/ 933813 w 1668057"/>
                      <a:gd name="connsiteY24" fmla="*/ 1 h 865188"/>
                      <a:gd name="connsiteX25" fmla="*/ 428988 w 1668057"/>
                      <a:gd name="connsiteY25" fmla="*/ 1 h 865188"/>
                      <a:gd name="connsiteX26" fmla="*/ 656026 w 1668057"/>
                      <a:gd name="connsiteY26" fmla="*/ 432578 h 865188"/>
                      <a:gd name="connsiteX27" fmla="*/ 428988 w 1668057"/>
                      <a:gd name="connsiteY27" fmla="*/ 865154 h 865188"/>
                      <a:gd name="connsiteX28" fmla="*/ 201950 w 1668057"/>
                      <a:gd name="connsiteY28" fmla="*/ 432578 h 865188"/>
                      <a:gd name="connsiteX29" fmla="*/ 428988 w 1668057"/>
                      <a:gd name="connsiteY29" fmla="*/ 1 h 865188"/>
                      <a:gd name="connsiteX30" fmla="*/ 0 w 1668057"/>
                      <a:gd name="connsiteY30" fmla="*/ 0 h 865188"/>
                      <a:gd name="connsiteX31" fmla="*/ 106700 w 1668057"/>
                      <a:gd name="connsiteY31" fmla="*/ 0 h 865188"/>
                      <a:gd name="connsiteX32" fmla="*/ 106700 w 1668057"/>
                      <a:gd name="connsiteY32" fmla="*/ 865188 h 865188"/>
                      <a:gd name="connsiteX33" fmla="*/ 0 w 1668057"/>
                      <a:gd name="connsiteY33" fmla="*/ 865188 h 8651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8057" h="865188">
                        <a:moveTo>
                          <a:pt x="1441009" y="100013"/>
                        </a:moveTo>
                        <a:cubicBezTo>
                          <a:pt x="1357192" y="100013"/>
                          <a:pt x="1307880" y="197419"/>
                          <a:pt x="1309262" y="432582"/>
                        </a:cubicBezTo>
                        <a:cubicBezTo>
                          <a:pt x="1310644" y="667745"/>
                          <a:pt x="1359956" y="767058"/>
                          <a:pt x="1441009" y="765151"/>
                        </a:cubicBezTo>
                        <a:cubicBezTo>
                          <a:pt x="1522062" y="763244"/>
                          <a:pt x="1572756" y="669652"/>
                          <a:pt x="1572756" y="432582"/>
                        </a:cubicBezTo>
                        <a:cubicBezTo>
                          <a:pt x="1572756" y="195512"/>
                          <a:pt x="1524826" y="100013"/>
                          <a:pt x="1441009" y="100013"/>
                        </a:cubicBezTo>
                        <a:close/>
                        <a:moveTo>
                          <a:pt x="933803" y="100013"/>
                        </a:moveTo>
                        <a:cubicBezTo>
                          <a:pt x="849986" y="100013"/>
                          <a:pt x="800674" y="197419"/>
                          <a:pt x="802056" y="432582"/>
                        </a:cubicBezTo>
                        <a:cubicBezTo>
                          <a:pt x="803438" y="667745"/>
                          <a:pt x="852750" y="767058"/>
                          <a:pt x="933803" y="765151"/>
                        </a:cubicBezTo>
                        <a:cubicBezTo>
                          <a:pt x="1014856" y="763244"/>
                          <a:pt x="1065550" y="669652"/>
                          <a:pt x="1065550" y="432582"/>
                        </a:cubicBezTo>
                        <a:cubicBezTo>
                          <a:pt x="1065550" y="195512"/>
                          <a:pt x="1017620" y="100013"/>
                          <a:pt x="933803" y="100013"/>
                        </a:cubicBezTo>
                        <a:close/>
                        <a:moveTo>
                          <a:pt x="428978" y="100013"/>
                        </a:moveTo>
                        <a:cubicBezTo>
                          <a:pt x="345161" y="100013"/>
                          <a:pt x="295849" y="197419"/>
                          <a:pt x="297231" y="432582"/>
                        </a:cubicBezTo>
                        <a:cubicBezTo>
                          <a:pt x="298613" y="667745"/>
                          <a:pt x="347925" y="767058"/>
                          <a:pt x="428978" y="765151"/>
                        </a:cubicBezTo>
                        <a:cubicBezTo>
                          <a:pt x="510031" y="763244"/>
                          <a:pt x="560725" y="669652"/>
                          <a:pt x="560725" y="432582"/>
                        </a:cubicBezTo>
                        <a:cubicBezTo>
                          <a:pt x="560725" y="195512"/>
                          <a:pt x="512795" y="100013"/>
                          <a:pt x="428978" y="100013"/>
                        </a:cubicBezTo>
                        <a:close/>
                        <a:moveTo>
                          <a:pt x="1441019" y="1"/>
                        </a:moveTo>
                        <a:cubicBezTo>
                          <a:pt x="1585459" y="1"/>
                          <a:pt x="1668057" y="124218"/>
                          <a:pt x="1668057" y="432578"/>
                        </a:cubicBezTo>
                        <a:cubicBezTo>
                          <a:pt x="1668057" y="740937"/>
                          <a:pt x="1580696" y="862674"/>
                          <a:pt x="1441019" y="865154"/>
                        </a:cubicBezTo>
                        <a:cubicBezTo>
                          <a:pt x="1301342" y="867634"/>
                          <a:pt x="1216362" y="738457"/>
                          <a:pt x="1213981" y="432578"/>
                        </a:cubicBezTo>
                        <a:cubicBezTo>
                          <a:pt x="1211600" y="126698"/>
                          <a:pt x="1296579" y="1"/>
                          <a:pt x="1441019" y="1"/>
                        </a:cubicBezTo>
                        <a:close/>
                        <a:moveTo>
                          <a:pt x="933813" y="1"/>
                        </a:moveTo>
                        <a:cubicBezTo>
                          <a:pt x="1078253" y="1"/>
                          <a:pt x="1160851" y="124218"/>
                          <a:pt x="1160851" y="432578"/>
                        </a:cubicBezTo>
                        <a:cubicBezTo>
                          <a:pt x="1160851" y="740937"/>
                          <a:pt x="1073490" y="862674"/>
                          <a:pt x="933813" y="865154"/>
                        </a:cubicBezTo>
                        <a:cubicBezTo>
                          <a:pt x="794136" y="867634"/>
                          <a:pt x="709156" y="738457"/>
                          <a:pt x="706775" y="432578"/>
                        </a:cubicBezTo>
                        <a:cubicBezTo>
                          <a:pt x="704394" y="126698"/>
                          <a:pt x="789373" y="1"/>
                          <a:pt x="933813" y="1"/>
                        </a:cubicBezTo>
                        <a:close/>
                        <a:moveTo>
                          <a:pt x="428988" y="1"/>
                        </a:moveTo>
                        <a:cubicBezTo>
                          <a:pt x="573428" y="1"/>
                          <a:pt x="656026" y="124218"/>
                          <a:pt x="656026" y="432578"/>
                        </a:cubicBezTo>
                        <a:cubicBezTo>
                          <a:pt x="656026" y="740937"/>
                          <a:pt x="568665" y="862674"/>
                          <a:pt x="428988" y="865154"/>
                        </a:cubicBezTo>
                        <a:cubicBezTo>
                          <a:pt x="289311" y="867634"/>
                          <a:pt x="204331" y="738457"/>
                          <a:pt x="201950" y="432578"/>
                        </a:cubicBezTo>
                        <a:cubicBezTo>
                          <a:pt x="199569" y="126698"/>
                          <a:pt x="284548" y="1"/>
                          <a:pt x="428988" y="1"/>
                        </a:cubicBezTo>
                        <a:close/>
                        <a:moveTo>
                          <a:pt x="0" y="0"/>
                        </a:moveTo>
                        <a:lnTo>
                          <a:pt x="106700" y="0"/>
                        </a:lnTo>
                        <a:lnTo>
                          <a:pt x="106700" y="865188"/>
                        </a:lnTo>
                        <a:lnTo>
                          <a:pt x="0" y="865188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157" name="正方形/長方形 156">
                  <a:extLst>
                    <a:ext uri="{FF2B5EF4-FFF2-40B4-BE49-F238E27FC236}">
                      <a16:creationId xmlns:a16="http://schemas.microsoft.com/office/drawing/2014/main" id="{0D18B422-7B80-873B-5B67-A40CB4EBE6E3}"/>
                    </a:ext>
                  </a:extLst>
                </p:cNvPr>
                <p:cNvSpPr/>
                <p:nvPr/>
              </p:nvSpPr>
              <p:spPr>
                <a:xfrm>
                  <a:off x="3315215" y="5264976"/>
                  <a:ext cx="246895" cy="24383"/>
                </a:xfrm>
                <a:prstGeom prst="rect">
                  <a:avLst/>
                </a:prstGeom>
                <a:solidFill>
                  <a:srgbClr val="5D91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C76CE1E-8B32-8FDC-44BD-121DAD6E9FEC}"/>
                  </a:ext>
                </a:extLst>
              </p:cNvPr>
              <p:cNvSpPr/>
              <p:nvPr/>
            </p:nvSpPr>
            <p:spPr bwMode="auto">
              <a:xfrm>
                <a:off x="860744" y="5325637"/>
                <a:ext cx="289140" cy="284528"/>
              </a:xfrm>
              <a:custGeom>
                <a:avLst/>
                <a:gdLst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98642 w 1935490"/>
                  <a:gd name="connsiteY5" fmla="*/ 5235 h 1926487"/>
                  <a:gd name="connsiteX6" fmla="*/ 604827 w 1935490"/>
                  <a:gd name="connsiteY6" fmla="*/ 5235 h 1926487"/>
                  <a:gd name="connsiteX7" fmla="*/ 604827 w 1935490"/>
                  <a:gd name="connsiteY7" fmla="*/ 234126 h 1926487"/>
                  <a:gd name="connsiteX8" fmla="*/ 1014887 w 1935490"/>
                  <a:gd name="connsiteY8" fmla="*/ 234126 h 1926487"/>
                  <a:gd name="connsiteX9" fmla="*/ 1014887 w 1935490"/>
                  <a:gd name="connsiteY9" fmla="*/ 447890 h 1926487"/>
                  <a:gd name="connsiteX10" fmla="*/ 869464 w 1935490"/>
                  <a:gd name="connsiteY10" fmla="*/ 447890 h 1926487"/>
                  <a:gd name="connsiteX11" fmla="*/ 806787 w 1935490"/>
                  <a:gd name="connsiteY11" fmla="*/ 681801 h 1926487"/>
                  <a:gd name="connsiteX12" fmla="*/ 1034427 w 1935490"/>
                  <a:gd name="connsiteY12" fmla="*/ 681801 h 1926487"/>
                  <a:gd name="connsiteX13" fmla="*/ 1034427 w 1935490"/>
                  <a:gd name="connsiteY13" fmla="*/ 895565 h 1926487"/>
                  <a:gd name="connsiteX14" fmla="*/ 604827 w 1935490"/>
                  <a:gd name="connsiteY14" fmla="*/ 895565 h 1926487"/>
                  <a:gd name="connsiteX15" fmla="*/ 604827 w 1935490"/>
                  <a:gd name="connsiteY15" fmla="*/ 1018351 h 1926487"/>
                  <a:gd name="connsiteX16" fmla="*/ 1014887 w 1935490"/>
                  <a:gd name="connsiteY16" fmla="*/ 1018351 h 1926487"/>
                  <a:gd name="connsiteX17" fmla="*/ 1014887 w 1935490"/>
                  <a:gd name="connsiteY17" fmla="*/ 1232115 h 1926487"/>
                  <a:gd name="connsiteX18" fmla="*/ 711247 w 1935490"/>
                  <a:gd name="connsiteY18" fmla="*/ 1232115 h 1926487"/>
                  <a:gd name="connsiteX19" fmla="*/ 944115 w 1935490"/>
                  <a:gd name="connsiteY19" fmla="*/ 1464983 h 1926487"/>
                  <a:gd name="connsiteX20" fmla="*/ 798320 w 1935490"/>
                  <a:gd name="connsiteY20" fmla="*/ 1610778 h 1926487"/>
                  <a:gd name="connsiteX21" fmla="*/ 604827 w 1935490"/>
                  <a:gd name="connsiteY21" fmla="*/ 1417285 h 1926487"/>
                  <a:gd name="connsiteX22" fmla="*/ 604827 w 1935490"/>
                  <a:gd name="connsiteY22" fmla="*/ 1926487 h 1926487"/>
                  <a:gd name="connsiteX23" fmla="*/ 398642 w 1935490"/>
                  <a:gd name="connsiteY23" fmla="*/ 1926487 h 1926487"/>
                  <a:gd name="connsiteX24" fmla="*/ 398642 w 1935490"/>
                  <a:gd name="connsiteY24" fmla="*/ 1462802 h 1926487"/>
                  <a:gd name="connsiteX25" fmla="*/ 165791 w 1935490"/>
                  <a:gd name="connsiteY25" fmla="*/ 1777742 h 1926487"/>
                  <a:gd name="connsiteX26" fmla="*/ 0 w 1935490"/>
                  <a:gd name="connsiteY26" fmla="*/ 1655164 h 1926487"/>
                  <a:gd name="connsiteX27" fmla="*/ 312781 w 1935490"/>
                  <a:gd name="connsiteY27" fmla="*/ 1232115 h 1926487"/>
                  <a:gd name="connsiteX28" fmla="*/ 24777 w 1935490"/>
                  <a:gd name="connsiteY28" fmla="*/ 1232115 h 1926487"/>
                  <a:gd name="connsiteX29" fmla="*/ 24777 w 1935490"/>
                  <a:gd name="connsiteY29" fmla="*/ 1018351 h 1926487"/>
                  <a:gd name="connsiteX30" fmla="*/ 398642 w 1935490"/>
                  <a:gd name="connsiteY30" fmla="*/ 1018351 h 1926487"/>
                  <a:gd name="connsiteX31" fmla="*/ 398642 w 1935490"/>
                  <a:gd name="connsiteY31" fmla="*/ 895565 h 1926487"/>
                  <a:gd name="connsiteX32" fmla="*/ 5237 w 1935490"/>
                  <a:gd name="connsiteY32" fmla="*/ 895565 h 1926487"/>
                  <a:gd name="connsiteX33" fmla="*/ 5237 w 1935490"/>
                  <a:gd name="connsiteY33" fmla="*/ 681801 h 1926487"/>
                  <a:gd name="connsiteX34" fmla="*/ 260899 w 1935490"/>
                  <a:gd name="connsiteY34" fmla="*/ 681801 h 1926487"/>
                  <a:gd name="connsiteX35" fmla="*/ 150416 w 1935490"/>
                  <a:gd name="connsiteY35" fmla="*/ 490439 h 1926487"/>
                  <a:gd name="connsiteX36" fmla="*/ 224112 w 1935490"/>
                  <a:gd name="connsiteY36" fmla="*/ 447890 h 1926487"/>
                  <a:gd name="connsiteX37" fmla="*/ 24777 w 1935490"/>
                  <a:gd name="connsiteY37" fmla="*/ 447890 h 1926487"/>
                  <a:gd name="connsiteX38" fmla="*/ 24777 w 1935490"/>
                  <a:gd name="connsiteY38" fmla="*/ 234126 h 1926487"/>
                  <a:gd name="connsiteX39" fmla="*/ 398642 w 1935490"/>
                  <a:gd name="connsiteY39" fmla="*/ 234126 h 1926487"/>
                  <a:gd name="connsiteX40" fmla="*/ 1857313 w 1935490"/>
                  <a:gd name="connsiteY40" fmla="*/ 0 h 1926487"/>
                  <a:gd name="connsiteX41" fmla="*/ 1921586 w 1935490"/>
                  <a:gd name="connsiteY41" fmla="*/ 203873 h 1926487"/>
                  <a:gd name="connsiteX42" fmla="*/ 1296977 w 1935490"/>
                  <a:gd name="connsiteY42" fmla="*/ 400788 h 1926487"/>
                  <a:gd name="connsiteX43" fmla="*/ 1296977 w 1935490"/>
                  <a:gd name="connsiteY43" fmla="*/ 704026 h 1926487"/>
                  <a:gd name="connsiteX44" fmla="*/ 1935490 w 1935490"/>
                  <a:gd name="connsiteY44" fmla="*/ 704026 h 1926487"/>
                  <a:gd name="connsiteX45" fmla="*/ 1935490 w 1935490"/>
                  <a:gd name="connsiteY45" fmla="*/ 917790 h 1926487"/>
                  <a:gd name="connsiteX46" fmla="*/ 1684327 w 1935490"/>
                  <a:gd name="connsiteY46" fmla="*/ 917790 h 1926487"/>
                  <a:gd name="connsiteX47" fmla="*/ 1684327 w 1935490"/>
                  <a:gd name="connsiteY47" fmla="*/ 1926487 h 1926487"/>
                  <a:gd name="connsiteX48" fmla="*/ 1478142 w 1935490"/>
                  <a:gd name="connsiteY48" fmla="*/ 1926487 h 1926487"/>
                  <a:gd name="connsiteX49" fmla="*/ 1478142 w 1935490"/>
                  <a:gd name="connsiteY49" fmla="*/ 917790 h 1926487"/>
                  <a:gd name="connsiteX50" fmla="*/ 1296977 w 1935490"/>
                  <a:gd name="connsiteY50" fmla="*/ 917790 h 1926487"/>
                  <a:gd name="connsiteX51" fmla="*/ 1296977 w 1935490"/>
                  <a:gd name="connsiteY51" fmla="*/ 1366936 h 1926487"/>
                  <a:gd name="connsiteX52" fmla="*/ 1298365 w 1935490"/>
                  <a:gd name="connsiteY52" fmla="*/ 1367778 h 1926487"/>
                  <a:gd name="connsiteX53" fmla="*/ 1296977 w 1935490"/>
                  <a:gd name="connsiteY53" fmla="*/ 1370066 h 1926487"/>
                  <a:gd name="connsiteX54" fmla="*/ 1296977 w 1935490"/>
                  <a:gd name="connsiteY54" fmla="*/ 1377212 h 1926487"/>
                  <a:gd name="connsiteX55" fmla="*/ 1292641 w 1935490"/>
                  <a:gd name="connsiteY55" fmla="*/ 1377212 h 1926487"/>
                  <a:gd name="connsiteX56" fmla="*/ 966922 w 1935490"/>
                  <a:gd name="connsiteY56" fmla="*/ 1913999 h 1926487"/>
                  <a:gd name="connsiteX57" fmla="*/ 790650 w 1935490"/>
                  <a:gd name="connsiteY57" fmla="*/ 1807038 h 1926487"/>
                  <a:gd name="connsiteX58" fmla="*/ 1090792 w 1935490"/>
                  <a:gd name="connsiteY58" fmla="*/ 1312403 h 1926487"/>
                  <a:gd name="connsiteX59" fmla="*/ 1090792 w 1935490"/>
                  <a:gd name="connsiteY59" fmla="*/ 173510 h 1926487"/>
                  <a:gd name="connsiteX60" fmla="*/ 1296977 w 1935490"/>
                  <a:gd name="connsiteY60" fmla="*/ 173510 h 1926487"/>
                  <a:gd name="connsiteX61" fmla="*/ 1296977 w 1935490"/>
                  <a:gd name="connsiteY61" fmla="*/ 176653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150416 w 1935490"/>
                  <a:gd name="connsiteY36" fmla="*/ 490439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21586 w 1935490"/>
                  <a:gd name="connsiteY43" fmla="*/ 203873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90650 w 1935490"/>
                  <a:gd name="connsiteY58" fmla="*/ 1807038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150416 w 1935490"/>
                  <a:gd name="connsiteY36" fmla="*/ 490439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21586 w 1935490"/>
                  <a:gd name="connsiteY43" fmla="*/ 203873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55725 w 1935490"/>
                  <a:gd name="connsiteY58" fmla="*/ 1803863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150416 w 1935490"/>
                  <a:gd name="connsiteY36" fmla="*/ 490439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34286 w 1935490"/>
                  <a:gd name="connsiteY43" fmla="*/ 251498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55725 w 1935490"/>
                  <a:gd name="connsiteY58" fmla="*/ 1803863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99616 w 1935490"/>
                  <a:gd name="connsiteY36" fmla="*/ 499964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34286 w 1935490"/>
                  <a:gd name="connsiteY43" fmla="*/ 251498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55725 w 1935490"/>
                  <a:gd name="connsiteY58" fmla="*/ 1803863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86157 w 1957715"/>
                  <a:gd name="connsiteY0" fmla="*/ 447890 h 1926487"/>
                  <a:gd name="connsiteX1" fmla="*/ 501628 w 1957715"/>
                  <a:gd name="connsiteY1" fmla="*/ 647892 h 1926487"/>
                  <a:gd name="connsiteX2" fmla="*/ 442895 w 1957715"/>
                  <a:gd name="connsiteY2" fmla="*/ 681801 h 1926487"/>
                  <a:gd name="connsiteX3" fmla="*/ 615554 w 1957715"/>
                  <a:gd name="connsiteY3" fmla="*/ 681801 h 1926487"/>
                  <a:gd name="connsiteX4" fmla="*/ 678230 w 1957715"/>
                  <a:gd name="connsiteY4" fmla="*/ 447890 h 1926487"/>
                  <a:gd name="connsiteX5" fmla="*/ 386157 w 1957715"/>
                  <a:gd name="connsiteY5" fmla="*/ 447890 h 1926487"/>
                  <a:gd name="connsiteX6" fmla="*/ 420867 w 1957715"/>
                  <a:gd name="connsiteY6" fmla="*/ 5235 h 1926487"/>
                  <a:gd name="connsiteX7" fmla="*/ 627052 w 1957715"/>
                  <a:gd name="connsiteY7" fmla="*/ 5235 h 1926487"/>
                  <a:gd name="connsiteX8" fmla="*/ 627052 w 1957715"/>
                  <a:gd name="connsiteY8" fmla="*/ 234126 h 1926487"/>
                  <a:gd name="connsiteX9" fmla="*/ 1037112 w 1957715"/>
                  <a:gd name="connsiteY9" fmla="*/ 234126 h 1926487"/>
                  <a:gd name="connsiteX10" fmla="*/ 1037112 w 1957715"/>
                  <a:gd name="connsiteY10" fmla="*/ 447890 h 1926487"/>
                  <a:gd name="connsiteX11" fmla="*/ 891689 w 1957715"/>
                  <a:gd name="connsiteY11" fmla="*/ 447890 h 1926487"/>
                  <a:gd name="connsiteX12" fmla="*/ 829012 w 1957715"/>
                  <a:gd name="connsiteY12" fmla="*/ 681801 h 1926487"/>
                  <a:gd name="connsiteX13" fmla="*/ 1056652 w 1957715"/>
                  <a:gd name="connsiteY13" fmla="*/ 681801 h 1926487"/>
                  <a:gd name="connsiteX14" fmla="*/ 1056652 w 1957715"/>
                  <a:gd name="connsiteY14" fmla="*/ 895565 h 1926487"/>
                  <a:gd name="connsiteX15" fmla="*/ 627052 w 1957715"/>
                  <a:gd name="connsiteY15" fmla="*/ 895565 h 1926487"/>
                  <a:gd name="connsiteX16" fmla="*/ 627052 w 1957715"/>
                  <a:gd name="connsiteY16" fmla="*/ 1018351 h 1926487"/>
                  <a:gd name="connsiteX17" fmla="*/ 1037112 w 1957715"/>
                  <a:gd name="connsiteY17" fmla="*/ 1018351 h 1926487"/>
                  <a:gd name="connsiteX18" fmla="*/ 1037112 w 1957715"/>
                  <a:gd name="connsiteY18" fmla="*/ 1232115 h 1926487"/>
                  <a:gd name="connsiteX19" fmla="*/ 733472 w 1957715"/>
                  <a:gd name="connsiteY19" fmla="*/ 1232115 h 1926487"/>
                  <a:gd name="connsiteX20" fmla="*/ 966340 w 1957715"/>
                  <a:gd name="connsiteY20" fmla="*/ 1464983 h 1926487"/>
                  <a:gd name="connsiteX21" fmla="*/ 820545 w 1957715"/>
                  <a:gd name="connsiteY21" fmla="*/ 1610778 h 1926487"/>
                  <a:gd name="connsiteX22" fmla="*/ 627052 w 1957715"/>
                  <a:gd name="connsiteY22" fmla="*/ 1417285 h 1926487"/>
                  <a:gd name="connsiteX23" fmla="*/ 627052 w 1957715"/>
                  <a:gd name="connsiteY23" fmla="*/ 1926487 h 1926487"/>
                  <a:gd name="connsiteX24" fmla="*/ 420867 w 1957715"/>
                  <a:gd name="connsiteY24" fmla="*/ 1926487 h 1926487"/>
                  <a:gd name="connsiteX25" fmla="*/ 420867 w 1957715"/>
                  <a:gd name="connsiteY25" fmla="*/ 1462802 h 1926487"/>
                  <a:gd name="connsiteX26" fmla="*/ 188016 w 1957715"/>
                  <a:gd name="connsiteY26" fmla="*/ 1777742 h 1926487"/>
                  <a:gd name="connsiteX27" fmla="*/ 0 w 1957715"/>
                  <a:gd name="connsiteY27" fmla="*/ 1648814 h 1926487"/>
                  <a:gd name="connsiteX28" fmla="*/ 335006 w 1957715"/>
                  <a:gd name="connsiteY28" fmla="*/ 1232115 h 1926487"/>
                  <a:gd name="connsiteX29" fmla="*/ 47002 w 1957715"/>
                  <a:gd name="connsiteY29" fmla="*/ 1232115 h 1926487"/>
                  <a:gd name="connsiteX30" fmla="*/ 47002 w 1957715"/>
                  <a:gd name="connsiteY30" fmla="*/ 1018351 h 1926487"/>
                  <a:gd name="connsiteX31" fmla="*/ 420867 w 1957715"/>
                  <a:gd name="connsiteY31" fmla="*/ 1018351 h 1926487"/>
                  <a:gd name="connsiteX32" fmla="*/ 420867 w 1957715"/>
                  <a:gd name="connsiteY32" fmla="*/ 895565 h 1926487"/>
                  <a:gd name="connsiteX33" fmla="*/ 27462 w 1957715"/>
                  <a:gd name="connsiteY33" fmla="*/ 895565 h 1926487"/>
                  <a:gd name="connsiteX34" fmla="*/ 27462 w 1957715"/>
                  <a:gd name="connsiteY34" fmla="*/ 681801 h 1926487"/>
                  <a:gd name="connsiteX35" fmla="*/ 283124 w 1957715"/>
                  <a:gd name="connsiteY35" fmla="*/ 681801 h 1926487"/>
                  <a:gd name="connsiteX36" fmla="*/ 121841 w 1957715"/>
                  <a:gd name="connsiteY36" fmla="*/ 499964 h 1926487"/>
                  <a:gd name="connsiteX37" fmla="*/ 246337 w 1957715"/>
                  <a:gd name="connsiteY37" fmla="*/ 447890 h 1926487"/>
                  <a:gd name="connsiteX38" fmla="*/ 47002 w 1957715"/>
                  <a:gd name="connsiteY38" fmla="*/ 447890 h 1926487"/>
                  <a:gd name="connsiteX39" fmla="*/ 47002 w 1957715"/>
                  <a:gd name="connsiteY39" fmla="*/ 234126 h 1926487"/>
                  <a:gd name="connsiteX40" fmla="*/ 420867 w 1957715"/>
                  <a:gd name="connsiteY40" fmla="*/ 234126 h 1926487"/>
                  <a:gd name="connsiteX41" fmla="*/ 420867 w 1957715"/>
                  <a:gd name="connsiteY41" fmla="*/ 5235 h 1926487"/>
                  <a:gd name="connsiteX42" fmla="*/ 1879538 w 1957715"/>
                  <a:gd name="connsiteY42" fmla="*/ 0 h 1926487"/>
                  <a:gd name="connsiteX43" fmla="*/ 1956511 w 1957715"/>
                  <a:gd name="connsiteY43" fmla="*/ 251498 h 1926487"/>
                  <a:gd name="connsiteX44" fmla="*/ 1319202 w 1957715"/>
                  <a:gd name="connsiteY44" fmla="*/ 400788 h 1926487"/>
                  <a:gd name="connsiteX45" fmla="*/ 1319202 w 1957715"/>
                  <a:gd name="connsiteY45" fmla="*/ 704026 h 1926487"/>
                  <a:gd name="connsiteX46" fmla="*/ 1957715 w 1957715"/>
                  <a:gd name="connsiteY46" fmla="*/ 704026 h 1926487"/>
                  <a:gd name="connsiteX47" fmla="*/ 1957715 w 1957715"/>
                  <a:gd name="connsiteY47" fmla="*/ 917790 h 1926487"/>
                  <a:gd name="connsiteX48" fmla="*/ 1706552 w 1957715"/>
                  <a:gd name="connsiteY48" fmla="*/ 917790 h 1926487"/>
                  <a:gd name="connsiteX49" fmla="*/ 1706552 w 1957715"/>
                  <a:gd name="connsiteY49" fmla="*/ 1926487 h 1926487"/>
                  <a:gd name="connsiteX50" fmla="*/ 1500367 w 1957715"/>
                  <a:gd name="connsiteY50" fmla="*/ 1926487 h 1926487"/>
                  <a:gd name="connsiteX51" fmla="*/ 1500367 w 1957715"/>
                  <a:gd name="connsiteY51" fmla="*/ 917790 h 1926487"/>
                  <a:gd name="connsiteX52" fmla="*/ 1319202 w 1957715"/>
                  <a:gd name="connsiteY52" fmla="*/ 917790 h 1926487"/>
                  <a:gd name="connsiteX53" fmla="*/ 1319202 w 1957715"/>
                  <a:gd name="connsiteY53" fmla="*/ 1366936 h 1926487"/>
                  <a:gd name="connsiteX54" fmla="*/ 1320590 w 1957715"/>
                  <a:gd name="connsiteY54" fmla="*/ 1367778 h 1926487"/>
                  <a:gd name="connsiteX55" fmla="*/ 1319202 w 1957715"/>
                  <a:gd name="connsiteY55" fmla="*/ 1370066 h 1926487"/>
                  <a:gd name="connsiteX56" fmla="*/ 1319202 w 1957715"/>
                  <a:gd name="connsiteY56" fmla="*/ 1377212 h 1926487"/>
                  <a:gd name="connsiteX57" fmla="*/ 989147 w 1957715"/>
                  <a:gd name="connsiteY57" fmla="*/ 1913999 h 1926487"/>
                  <a:gd name="connsiteX58" fmla="*/ 777950 w 1957715"/>
                  <a:gd name="connsiteY58" fmla="*/ 1803863 h 1926487"/>
                  <a:gd name="connsiteX59" fmla="*/ 1113017 w 1957715"/>
                  <a:gd name="connsiteY59" fmla="*/ 1312403 h 1926487"/>
                  <a:gd name="connsiteX60" fmla="*/ 1113017 w 1957715"/>
                  <a:gd name="connsiteY60" fmla="*/ 173510 h 1926487"/>
                  <a:gd name="connsiteX61" fmla="*/ 1319202 w 1957715"/>
                  <a:gd name="connsiteY61" fmla="*/ 173510 h 1926487"/>
                  <a:gd name="connsiteX62" fmla="*/ 1319202 w 1957715"/>
                  <a:gd name="connsiteY62" fmla="*/ 176653 h 1926487"/>
                  <a:gd name="connsiteX63" fmla="*/ 1879538 w 1957715"/>
                  <a:gd name="connsiteY63" fmla="*/ 0 h 1926487"/>
                  <a:gd name="connsiteX0" fmla="*/ 386157 w 1957715"/>
                  <a:gd name="connsiteY0" fmla="*/ 447890 h 1926487"/>
                  <a:gd name="connsiteX1" fmla="*/ 501628 w 1957715"/>
                  <a:gd name="connsiteY1" fmla="*/ 647892 h 1926487"/>
                  <a:gd name="connsiteX2" fmla="*/ 442895 w 1957715"/>
                  <a:gd name="connsiteY2" fmla="*/ 681801 h 1926487"/>
                  <a:gd name="connsiteX3" fmla="*/ 615554 w 1957715"/>
                  <a:gd name="connsiteY3" fmla="*/ 681801 h 1926487"/>
                  <a:gd name="connsiteX4" fmla="*/ 678230 w 1957715"/>
                  <a:gd name="connsiteY4" fmla="*/ 447890 h 1926487"/>
                  <a:gd name="connsiteX5" fmla="*/ 386157 w 1957715"/>
                  <a:gd name="connsiteY5" fmla="*/ 447890 h 1926487"/>
                  <a:gd name="connsiteX6" fmla="*/ 420867 w 1957715"/>
                  <a:gd name="connsiteY6" fmla="*/ 5235 h 1926487"/>
                  <a:gd name="connsiteX7" fmla="*/ 627052 w 1957715"/>
                  <a:gd name="connsiteY7" fmla="*/ 5235 h 1926487"/>
                  <a:gd name="connsiteX8" fmla="*/ 627052 w 1957715"/>
                  <a:gd name="connsiteY8" fmla="*/ 234126 h 1926487"/>
                  <a:gd name="connsiteX9" fmla="*/ 1037112 w 1957715"/>
                  <a:gd name="connsiteY9" fmla="*/ 234126 h 1926487"/>
                  <a:gd name="connsiteX10" fmla="*/ 1037112 w 1957715"/>
                  <a:gd name="connsiteY10" fmla="*/ 447890 h 1926487"/>
                  <a:gd name="connsiteX11" fmla="*/ 891689 w 1957715"/>
                  <a:gd name="connsiteY11" fmla="*/ 447890 h 1926487"/>
                  <a:gd name="connsiteX12" fmla="*/ 829012 w 1957715"/>
                  <a:gd name="connsiteY12" fmla="*/ 681801 h 1926487"/>
                  <a:gd name="connsiteX13" fmla="*/ 1056652 w 1957715"/>
                  <a:gd name="connsiteY13" fmla="*/ 681801 h 1926487"/>
                  <a:gd name="connsiteX14" fmla="*/ 1056652 w 1957715"/>
                  <a:gd name="connsiteY14" fmla="*/ 895565 h 1926487"/>
                  <a:gd name="connsiteX15" fmla="*/ 627052 w 1957715"/>
                  <a:gd name="connsiteY15" fmla="*/ 895565 h 1926487"/>
                  <a:gd name="connsiteX16" fmla="*/ 627052 w 1957715"/>
                  <a:gd name="connsiteY16" fmla="*/ 1018351 h 1926487"/>
                  <a:gd name="connsiteX17" fmla="*/ 1037112 w 1957715"/>
                  <a:gd name="connsiteY17" fmla="*/ 1018351 h 1926487"/>
                  <a:gd name="connsiteX18" fmla="*/ 1037112 w 1957715"/>
                  <a:gd name="connsiteY18" fmla="*/ 1232115 h 1926487"/>
                  <a:gd name="connsiteX19" fmla="*/ 733472 w 1957715"/>
                  <a:gd name="connsiteY19" fmla="*/ 1232115 h 1926487"/>
                  <a:gd name="connsiteX20" fmla="*/ 998090 w 1957715"/>
                  <a:gd name="connsiteY20" fmla="*/ 1417358 h 1926487"/>
                  <a:gd name="connsiteX21" fmla="*/ 820545 w 1957715"/>
                  <a:gd name="connsiteY21" fmla="*/ 1610778 h 1926487"/>
                  <a:gd name="connsiteX22" fmla="*/ 627052 w 1957715"/>
                  <a:gd name="connsiteY22" fmla="*/ 1417285 h 1926487"/>
                  <a:gd name="connsiteX23" fmla="*/ 627052 w 1957715"/>
                  <a:gd name="connsiteY23" fmla="*/ 1926487 h 1926487"/>
                  <a:gd name="connsiteX24" fmla="*/ 420867 w 1957715"/>
                  <a:gd name="connsiteY24" fmla="*/ 1926487 h 1926487"/>
                  <a:gd name="connsiteX25" fmla="*/ 420867 w 1957715"/>
                  <a:gd name="connsiteY25" fmla="*/ 1462802 h 1926487"/>
                  <a:gd name="connsiteX26" fmla="*/ 188016 w 1957715"/>
                  <a:gd name="connsiteY26" fmla="*/ 1777742 h 1926487"/>
                  <a:gd name="connsiteX27" fmla="*/ 0 w 1957715"/>
                  <a:gd name="connsiteY27" fmla="*/ 1648814 h 1926487"/>
                  <a:gd name="connsiteX28" fmla="*/ 335006 w 1957715"/>
                  <a:gd name="connsiteY28" fmla="*/ 1232115 h 1926487"/>
                  <a:gd name="connsiteX29" fmla="*/ 47002 w 1957715"/>
                  <a:gd name="connsiteY29" fmla="*/ 1232115 h 1926487"/>
                  <a:gd name="connsiteX30" fmla="*/ 47002 w 1957715"/>
                  <a:gd name="connsiteY30" fmla="*/ 1018351 h 1926487"/>
                  <a:gd name="connsiteX31" fmla="*/ 420867 w 1957715"/>
                  <a:gd name="connsiteY31" fmla="*/ 1018351 h 1926487"/>
                  <a:gd name="connsiteX32" fmla="*/ 420867 w 1957715"/>
                  <a:gd name="connsiteY32" fmla="*/ 895565 h 1926487"/>
                  <a:gd name="connsiteX33" fmla="*/ 27462 w 1957715"/>
                  <a:gd name="connsiteY33" fmla="*/ 895565 h 1926487"/>
                  <a:gd name="connsiteX34" fmla="*/ 27462 w 1957715"/>
                  <a:gd name="connsiteY34" fmla="*/ 681801 h 1926487"/>
                  <a:gd name="connsiteX35" fmla="*/ 283124 w 1957715"/>
                  <a:gd name="connsiteY35" fmla="*/ 681801 h 1926487"/>
                  <a:gd name="connsiteX36" fmla="*/ 121841 w 1957715"/>
                  <a:gd name="connsiteY36" fmla="*/ 499964 h 1926487"/>
                  <a:gd name="connsiteX37" fmla="*/ 246337 w 1957715"/>
                  <a:gd name="connsiteY37" fmla="*/ 447890 h 1926487"/>
                  <a:gd name="connsiteX38" fmla="*/ 47002 w 1957715"/>
                  <a:gd name="connsiteY38" fmla="*/ 447890 h 1926487"/>
                  <a:gd name="connsiteX39" fmla="*/ 47002 w 1957715"/>
                  <a:gd name="connsiteY39" fmla="*/ 234126 h 1926487"/>
                  <a:gd name="connsiteX40" fmla="*/ 420867 w 1957715"/>
                  <a:gd name="connsiteY40" fmla="*/ 234126 h 1926487"/>
                  <a:gd name="connsiteX41" fmla="*/ 420867 w 1957715"/>
                  <a:gd name="connsiteY41" fmla="*/ 5235 h 1926487"/>
                  <a:gd name="connsiteX42" fmla="*/ 1879538 w 1957715"/>
                  <a:gd name="connsiteY42" fmla="*/ 0 h 1926487"/>
                  <a:gd name="connsiteX43" fmla="*/ 1956511 w 1957715"/>
                  <a:gd name="connsiteY43" fmla="*/ 251498 h 1926487"/>
                  <a:gd name="connsiteX44" fmla="*/ 1319202 w 1957715"/>
                  <a:gd name="connsiteY44" fmla="*/ 400788 h 1926487"/>
                  <a:gd name="connsiteX45" fmla="*/ 1319202 w 1957715"/>
                  <a:gd name="connsiteY45" fmla="*/ 704026 h 1926487"/>
                  <a:gd name="connsiteX46" fmla="*/ 1957715 w 1957715"/>
                  <a:gd name="connsiteY46" fmla="*/ 704026 h 1926487"/>
                  <a:gd name="connsiteX47" fmla="*/ 1957715 w 1957715"/>
                  <a:gd name="connsiteY47" fmla="*/ 917790 h 1926487"/>
                  <a:gd name="connsiteX48" fmla="*/ 1706552 w 1957715"/>
                  <a:gd name="connsiteY48" fmla="*/ 917790 h 1926487"/>
                  <a:gd name="connsiteX49" fmla="*/ 1706552 w 1957715"/>
                  <a:gd name="connsiteY49" fmla="*/ 1926487 h 1926487"/>
                  <a:gd name="connsiteX50" fmla="*/ 1500367 w 1957715"/>
                  <a:gd name="connsiteY50" fmla="*/ 1926487 h 1926487"/>
                  <a:gd name="connsiteX51" fmla="*/ 1500367 w 1957715"/>
                  <a:gd name="connsiteY51" fmla="*/ 917790 h 1926487"/>
                  <a:gd name="connsiteX52" fmla="*/ 1319202 w 1957715"/>
                  <a:gd name="connsiteY52" fmla="*/ 917790 h 1926487"/>
                  <a:gd name="connsiteX53" fmla="*/ 1319202 w 1957715"/>
                  <a:gd name="connsiteY53" fmla="*/ 1366936 h 1926487"/>
                  <a:gd name="connsiteX54" fmla="*/ 1320590 w 1957715"/>
                  <a:gd name="connsiteY54" fmla="*/ 1367778 h 1926487"/>
                  <a:gd name="connsiteX55" fmla="*/ 1319202 w 1957715"/>
                  <a:gd name="connsiteY55" fmla="*/ 1370066 h 1926487"/>
                  <a:gd name="connsiteX56" fmla="*/ 1319202 w 1957715"/>
                  <a:gd name="connsiteY56" fmla="*/ 1377212 h 1926487"/>
                  <a:gd name="connsiteX57" fmla="*/ 989147 w 1957715"/>
                  <a:gd name="connsiteY57" fmla="*/ 1913999 h 1926487"/>
                  <a:gd name="connsiteX58" fmla="*/ 777950 w 1957715"/>
                  <a:gd name="connsiteY58" fmla="*/ 1803863 h 1926487"/>
                  <a:gd name="connsiteX59" fmla="*/ 1113017 w 1957715"/>
                  <a:gd name="connsiteY59" fmla="*/ 1312403 h 1926487"/>
                  <a:gd name="connsiteX60" fmla="*/ 1113017 w 1957715"/>
                  <a:gd name="connsiteY60" fmla="*/ 173510 h 1926487"/>
                  <a:gd name="connsiteX61" fmla="*/ 1319202 w 1957715"/>
                  <a:gd name="connsiteY61" fmla="*/ 173510 h 1926487"/>
                  <a:gd name="connsiteX62" fmla="*/ 1319202 w 1957715"/>
                  <a:gd name="connsiteY62" fmla="*/ 176653 h 1926487"/>
                  <a:gd name="connsiteX63" fmla="*/ 1879538 w 1957715"/>
                  <a:gd name="connsiteY63" fmla="*/ 0 h 192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957715" h="1926487">
                    <a:moveTo>
                      <a:pt x="386157" y="447890"/>
                    </a:moveTo>
                    <a:lnTo>
                      <a:pt x="501628" y="647892"/>
                    </a:lnTo>
                    <a:lnTo>
                      <a:pt x="442895" y="681801"/>
                    </a:lnTo>
                    <a:lnTo>
                      <a:pt x="615554" y="681801"/>
                    </a:lnTo>
                    <a:lnTo>
                      <a:pt x="678230" y="447890"/>
                    </a:lnTo>
                    <a:lnTo>
                      <a:pt x="386157" y="447890"/>
                    </a:lnTo>
                    <a:close/>
                    <a:moveTo>
                      <a:pt x="420867" y="5235"/>
                    </a:moveTo>
                    <a:lnTo>
                      <a:pt x="627052" y="5235"/>
                    </a:lnTo>
                    <a:lnTo>
                      <a:pt x="627052" y="234126"/>
                    </a:lnTo>
                    <a:lnTo>
                      <a:pt x="1037112" y="234126"/>
                    </a:lnTo>
                    <a:lnTo>
                      <a:pt x="1037112" y="447890"/>
                    </a:lnTo>
                    <a:lnTo>
                      <a:pt x="891689" y="447890"/>
                    </a:lnTo>
                    <a:lnTo>
                      <a:pt x="829012" y="681801"/>
                    </a:lnTo>
                    <a:lnTo>
                      <a:pt x="1056652" y="681801"/>
                    </a:lnTo>
                    <a:lnTo>
                      <a:pt x="1056652" y="895565"/>
                    </a:lnTo>
                    <a:lnTo>
                      <a:pt x="627052" y="895565"/>
                    </a:lnTo>
                    <a:lnTo>
                      <a:pt x="627052" y="1018351"/>
                    </a:lnTo>
                    <a:lnTo>
                      <a:pt x="1037112" y="1018351"/>
                    </a:lnTo>
                    <a:lnTo>
                      <a:pt x="1037112" y="1232115"/>
                    </a:lnTo>
                    <a:lnTo>
                      <a:pt x="733472" y="1232115"/>
                    </a:lnTo>
                    <a:lnTo>
                      <a:pt x="998090" y="1417358"/>
                    </a:lnTo>
                    <a:lnTo>
                      <a:pt x="820545" y="1610778"/>
                    </a:lnTo>
                    <a:lnTo>
                      <a:pt x="627052" y="1417285"/>
                    </a:lnTo>
                    <a:lnTo>
                      <a:pt x="627052" y="1926487"/>
                    </a:lnTo>
                    <a:lnTo>
                      <a:pt x="420867" y="1926487"/>
                    </a:lnTo>
                    <a:lnTo>
                      <a:pt x="420867" y="1462802"/>
                    </a:lnTo>
                    <a:lnTo>
                      <a:pt x="188016" y="1777742"/>
                    </a:lnTo>
                    <a:lnTo>
                      <a:pt x="0" y="1648814"/>
                    </a:lnTo>
                    <a:lnTo>
                      <a:pt x="335006" y="1232115"/>
                    </a:lnTo>
                    <a:lnTo>
                      <a:pt x="47002" y="1232115"/>
                    </a:lnTo>
                    <a:lnTo>
                      <a:pt x="47002" y="1018351"/>
                    </a:lnTo>
                    <a:lnTo>
                      <a:pt x="420867" y="1018351"/>
                    </a:lnTo>
                    <a:lnTo>
                      <a:pt x="420867" y="895565"/>
                    </a:lnTo>
                    <a:lnTo>
                      <a:pt x="27462" y="895565"/>
                    </a:lnTo>
                    <a:lnTo>
                      <a:pt x="27462" y="681801"/>
                    </a:lnTo>
                    <a:lnTo>
                      <a:pt x="283124" y="681801"/>
                    </a:lnTo>
                    <a:lnTo>
                      <a:pt x="121841" y="499964"/>
                    </a:lnTo>
                    <a:lnTo>
                      <a:pt x="246337" y="447890"/>
                    </a:lnTo>
                    <a:lnTo>
                      <a:pt x="47002" y="447890"/>
                    </a:lnTo>
                    <a:lnTo>
                      <a:pt x="47002" y="234126"/>
                    </a:lnTo>
                    <a:lnTo>
                      <a:pt x="420867" y="234126"/>
                    </a:lnTo>
                    <a:lnTo>
                      <a:pt x="420867" y="5235"/>
                    </a:lnTo>
                    <a:close/>
                    <a:moveTo>
                      <a:pt x="1879538" y="0"/>
                    </a:moveTo>
                    <a:lnTo>
                      <a:pt x="1956511" y="251498"/>
                    </a:lnTo>
                    <a:lnTo>
                      <a:pt x="1319202" y="400788"/>
                    </a:lnTo>
                    <a:lnTo>
                      <a:pt x="1319202" y="704026"/>
                    </a:lnTo>
                    <a:lnTo>
                      <a:pt x="1957715" y="704026"/>
                    </a:lnTo>
                    <a:lnTo>
                      <a:pt x="1957715" y="917790"/>
                    </a:lnTo>
                    <a:lnTo>
                      <a:pt x="1706552" y="917790"/>
                    </a:lnTo>
                    <a:lnTo>
                      <a:pt x="1706552" y="1926487"/>
                    </a:lnTo>
                    <a:lnTo>
                      <a:pt x="1500367" y="1926487"/>
                    </a:lnTo>
                    <a:lnTo>
                      <a:pt x="1500367" y="917790"/>
                    </a:lnTo>
                    <a:lnTo>
                      <a:pt x="1319202" y="917790"/>
                    </a:lnTo>
                    <a:lnTo>
                      <a:pt x="1319202" y="1366936"/>
                    </a:lnTo>
                    <a:lnTo>
                      <a:pt x="1320590" y="1367778"/>
                    </a:lnTo>
                    <a:lnTo>
                      <a:pt x="1319202" y="1370066"/>
                    </a:lnTo>
                    <a:lnTo>
                      <a:pt x="1319202" y="1377212"/>
                    </a:lnTo>
                    <a:lnTo>
                      <a:pt x="989147" y="1913999"/>
                    </a:lnTo>
                    <a:lnTo>
                      <a:pt x="777950" y="1803863"/>
                    </a:lnTo>
                    <a:lnTo>
                      <a:pt x="1113017" y="1312403"/>
                    </a:lnTo>
                    <a:lnTo>
                      <a:pt x="1113017" y="173510"/>
                    </a:lnTo>
                    <a:lnTo>
                      <a:pt x="1319202" y="173510"/>
                    </a:lnTo>
                    <a:lnTo>
                      <a:pt x="1319202" y="176653"/>
                    </a:lnTo>
                    <a:lnTo>
                      <a:pt x="1879538" y="0"/>
                    </a:lnTo>
                    <a:close/>
                  </a:path>
                </a:pathLst>
              </a:custGeom>
              <a:solidFill>
                <a:srgbClr val="2D526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EAE848C4-9D16-9BAF-D2ED-0D9C11EE886D}"/>
                </a:ext>
              </a:extLst>
            </p:cNvPr>
            <p:cNvSpPr/>
            <p:nvPr/>
          </p:nvSpPr>
          <p:spPr bwMode="auto">
            <a:xfrm>
              <a:off x="3693389" y="942797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9F603DA9-31E6-F514-2332-E89842B7A579}"/>
              </a:ext>
            </a:extLst>
          </p:cNvPr>
          <p:cNvGrpSpPr/>
          <p:nvPr/>
        </p:nvGrpSpPr>
        <p:grpSpPr>
          <a:xfrm>
            <a:off x="6597326" y="874934"/>
            <a:ext cx="2646879" cy="2646879"/>
            <a:chOff x="6597326" y="874934"/>
            <a:chExt cx="2646879" cy="2646879"/>
          </a:xfrm>
        </p:grpSpPr>
        <p:sp>
          <p:nvSpPr>
            <p:cNvPr id="173" name="四角形: 角を丸くする 172">
              <a:extLst>
                <a:ext uri="{FF2B5EF4-FFF2-40B4-BE49-F238E27FC236}">
                  <a16:creationId xmlns:a16="http://schemas.microsoft.com/office/drawing/2014/main" id="{5D87F183-09E8-A25D-51AA-23A4820CF70B}"/>
                </a:ext>
              </a:extLst>
            </p:cNvPr>
            <p:cNvSpPr/>
            <p:nvPr/>
          </p:nvSpPr>
          <p:spPr bwMode="auto">
            <a:xfrm>
              <a:off x="6630005" y="904495"/>
              <a:ext cx="2581521" cy="2587757"/>
            </a:xfrm>
            <a:prstGeom prst="roundRect">
              <a:avLst>
                <a:gd name="adj" fmla="val 724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EB01EB9-8AC3-DB85-9A0B-68E4734C4E08}"/>
                </a:ext>
              </a:extLst>
            </p:cNvPr>
            <p:cNvSpPr/>
            <p:nvPr/>
          </p:nvSpPr>
          <p:spPr bwMode="auto">
            <a:xfrm>
              <a:off x="6597326" y="874934"/>
              <a:ext cx="2646879" cy="2646879"/>
            </a:xfrm>
            <a:custGeom>
              <a:avLst/>
              <a:gdLst>
                <a:gd name="connsiteX0" fmla="*/ 284068 w 3234549"/>
                <a:gd name="connsiteY0" fmla="*/ 98539 h 3234549"/>
                <a:gd name="connsiteX1" fmla="*/ 98539 w 3234549"/>
                <a:gd name="connsiteY1" fmla="*/ 284068 h 3234549"/>
                <a:gd name="connsiteX2" fmla="*/ 98539 w 3234549"/>
                <a:gd name="connsiteY2" fmla="*/ 2950482 h 3234549"/>
                <a:gd name="connsiteX3" fmla="*/ 284068 w 3234549"/>
                <a:gd name="connsiteY3" fmla="*/ 3136011 h 3234549"/>
                <a:gd name="connsiteX4" fmla="*/ 2950482 w 3234549"/>
                <a:gd name="connsiteY4" fmla="*/ 3136011 h 3234549"/>
                <a:gd name="connsiteX5" fmla="*/ 3136011 w 3234549"/>
                <a:gd name="connsiteY5" fmla="*/ 2950482 h 3234549"/>
                <a:gd name="connsiteX6" fmla="*/ 3136011 w 3234549"/>
                <a:gd name="connsiteY6" fmla="*/ 284068 h 3234549"/>
                <a:gd name="connsiteX7" fmla="*/ 2950482 w 3234549"/>
                <a:gd name="connsiteY7" fmla="*/ 98539 h 3234549"/>
                <a:gd name="connsiteX8" fmla="*/ 253362 w 3234549"/>
                <a:gd name="connsiteY8" fmla="*/ 0 h 3234549"/>
                <a:gd name="connsiteX9" fmla="*/ 2981187 w 3234549"/>
                <a:gd name="connsiteY9" fmla="*/ 0 h 3234549"/>
                <a:gd name="connsiteX10" fmla="*/ 3234549 w 3234549"/>
                <a:gd name="connsiteY10" fmla="*/ 253362 h 3234549"/>
                <a:gd name="connsiteX11" fmla="*/ 3234549 w 3234549"/>
                <a:gd name="connsiteY11" fmla="*/ 2981187 h 3234549"/>
                <a:gd name="connsiteX12" fmla="*/ 2981187 w 3234549"/>
                <a:gd name="connsiteY12" fmla="*/ 3234549 h 3234549"/>
                <a:gd name="connsiteX13" fmla="*/ 253362 w 3234549"/>
                <a:gd name="connsiteY13" fmla="*/ 3234549 h 3234549"/>
                <a:gd name="connsiteX14" fmla="*/ 0 w 3234549"/>
                <a:gd name="connsiteY14" fmla="*/ 2981187 h 3234549"/>
                <a:gd name="connsiteX15" fmla="*/ 0 w 3234549"/>
                <a:gd name="connsiteY15" fmla="*/ 253362 h 3234549"/>
                <a:gd name="connsiteX16" fmla="*/ 253362 w 3234549"/>
                <a:gd name="connsiteY16" fmla="*/ 0 h 323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34549" h="3234549">
                  <a:moveTo>
                    <a:pt x="284068" y="98539"/>
                  </a:moveTo>
                  <a:cubicBezTo>
                    <a:pt x="181603" y="98539"/>
                    <a:pt x="98539" y="181603"/>
                    <a:pt x="98539" y="284068"/>
                  </a:cubicBezTo>
                  <a:lnTo>
                    <a:pt x="98539" y="2950482"/>
                  </a:lnTo>
                  <a:cubicBezTo>
                    <a:pt x="98539" y="3052947"/>
                    <a:pt x="181603" y="3136011"/>
                    <a:pt x="284068" y="3136011"/>
                  </a:cubicBezTo>
                  <a:lnTo>
                    <a:pt x="2950482" y="3136011"/>
                  </a:lnTo>
                  <a:cubicBezTo>
                    <a:pt x="3052947" y="3136011"/>
                    <a:pt x="3136011" y="3052947"/>
                    <a:pt x="3136011" y="2950482"/>
                  </a:cubicBezTo>
                  <a:lnTo>
                    <a:pt x="3136011" y="284068"/>
                  </a:lnTo>
                  <a:cubicBezTo>
                    <a:pt x="3136011" y="181603"/>
                    <a:pt x="3052947" y="98539"/>
                    <a:pt x="2950482" y="98539"/>
                  </a:cubicBezTo>
                  <a:close/>
                  <a:moveTo>
                    <a:pt x="253362" y="0"/>
                  </a:moveTo>
                  <a:lnTo>
                    <a:pt x="2981187" y="0"/>
                  </a:lnTo>
                  <a:cubicBezTo>
                    <a:pt x="3121115" y="0"/>
                    <a:pt x="3234549" y="113434"/>
                    <a:pt x="3234549" y="253362"/>
                  </a:cubicBezTo>
                  <a:lnTo>
                    <a:pt x="3234549" y="2981187"/>
                  </a:lnTo>
                  <a:cubicBezTo>
                    <a:pt x="3234549" y="3121115"/>
                    <a:pt x="3121115" y="3234549"/>
                    <a:pt x="2981187" y="3234549"/>
                  </a:cubicBezTo>
                  <a:lnTo>
                    <a:pt x="253362" y="3234549"/>
                  </a:lnTo>
                  <a:cubicBezTo>
                    <a:pt x="113434" y="3234549"/>
                    <a:pt x="0" y="3121115"/>
                    <a:pt x="0" y="2981187"/>
                  </a:cubicBezTo>
                  <a:lnTo>
                    <a:pt x="0" y="253362"/>
                  </a:lnTo>
                  <a:cubicBezTo>
                    <a:pt x="0" y="113434"/>
                    <a:pt x="113434" y="0"/>
                    <a:pt x="2533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D74D8934-E57B-2450-043F-5AB35C299B10}"/>
                </a:ext>
              </a:extLst>
            </p:cNvPr>
            <p:cNvGrpSpPr/>
            <p:nvPr/>
          </p:nvGrpSpPr>
          <p:grpSpPr>
            <a:xfrm>
              <a:off x="6795301" y="1669666"/>
              <a:ext cx="2250928" cy="1057414"/>
              <a:chOff x="6690114" y="908886"/>
              <a:chExt cx="2460469" cy="1155850"/>
            </a:xfrm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FB1581CA-4271-EA44-E267-5D486C2B7643}"/>
                  </a:ext>
                </a:extLst>
              </p:cNvPr>
              <p:cNvSpPr/>
              <p:nvPr/>
            </p:nvSpPr>
            <p:spPr>
              <a:xfrm>
                <a:off x="6690114" y="908886"/>
                <a:ext cx="2460469" cy="1155850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B2D56986-D189-BE80-0DC0-F4FB07868C95}"/>
                  </a:ext>
                </a:extLst>
              </p:cNvPr>
              <p:cNvSpPr/>
              <p:nvPr/>
            </p:nvSpPr>
            <p:spPr>
              <a:xfrm>
                <a:off x="6805825" y="1005939"/>
                <a:ext cx="2229047" cy="961744"/>
              </a:xfrm>
              <a:prstGeom prst="roundRect">
                <a:avLst>
                  <a:gd name="adj" fmla="val 10126"/>
                </a:avLst>
              </a:prstGeom>
              <a:solidFill>
                <a:srgbClr val="B3BB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B8C0F799-1BA7-6306-F674-79DCE7C25897}"/>
                  </a:ext>
                </a:extLst>
              </p:cNvPr>
              <p:cNvSpPr/>
              <p:nvPr/>
            </p:nvSpPr>
            <p:spPr bwMode="auto">
              <a:xfrm>
                <a:off x="6848292" y="975285"/>
                <a:ext cx="585334" cy="200450"/>
              </a:xfrm>
              <a:custGeom>
                <a:avLst/>
                <a:gdLst>
                  <a:gd name="connsiteX0" fmla="*/ 965925 w 1101656"/>
                  <a:gd name="connsiteY0" fmla="*/ 107235 h 377265"/>
                  <a:gd name="connsiteX1" fmla="*/ 965925 w 1101656"/>
                  <a:gd name="connsiteY1" fmla="*/ 175596 h 377265"/>
                  <a:gd name="connsiteX2" fmla="*/ 1024420 w 1101656"/>
                  <a:gd name="connsiteY2" fmla="*/ 175596 h 377265"/>
                  <a:gd name="connsiteX3" fmla="*/ 1024420 w 1101656"/>
                  <a:gd name="connsiteY3" fmla="*/ 107235 h 377265"/>
                  <a:gd name="connsiteX4" fmla="*/ 829812 w 1101656"/>
                  <a:gd name="connsiteY4" fmla="*/ 107235 h 377265"/>
                  <a:gd name="connsiteX5" fmla="*/ 829812 w 1101656"/>
                  <a:gd name="connsiteY5" fmla="*/ 175596 h 377265"/>
                  <a:gd name="connsiteX6" fmla="*/ 888689 w 1101656"/>
                  <a:gd name="connsiteY6" fmla="*/ 175596 h 377265"/>
                  <a:gd name="connsiteX7" fmla="*/ 888689 w 1101656"/>
                  <a:gd name="connsiteY7" fmla="*/ 107235 h 377265"/>
                  <a:gd name="connsiteX8" fmla="*/ 752178 w 1101656"/>
                  <a:gd name="connsiteY8" fmla="*/ 19575 h 377265"/>
                  <a:gd name="connsiteX9" fmla="*/ 752576 w 1101656"/>
                  <a:gd name="connsiteY9" fmla="*/ 19575 h 377265"/>
                  <a:gd name="connsiteX10" fmla="*/ 829812 w 1101656"/>
                  <a:gd name="connsiteY10" fmla="*/ 19575 h 377265"/>
                  <a:gd name="connsiteX11" fmla="*/ 888689 w 1101656"/>
                  <a:gd name="connsiteY11" fmla="*/ 19575 h 377265"/>
                  <a:gd name="connsiteX12" fmla="*/ 965925 w 1101656"/>
                  <a:gd name="connsiteY12" fmla="*/ 19575 h 377265"/>
                  <a:gd name="connsiteX13" fmla="*/ 1024420 w 1101656"/>
                  <a:gd name="connsiteY13" fmla="*/ 19575 h 377265"/>
                  <a:gd name="connsiteX14" fmla="*/ 1101656 w 1101656"/>
                  <a:gd name="connsiteY14" fmla="*/ 19575 h 377265"/>
                  <a:gd name="connsiteX15" fmla="*/ 1101656 w 1101656"/>
                  <a:gd name="connsiteY15" fmla="*/ 107235 h 377265"/>
                  <a:gd name="connsiteX16" fmla="*/ 1101656 w 1101656"/>
                  <a:gd name="connsiteY16" fmla="*/ 175596 h 377265"/>
                  <a:gd name="connsiteX17" fmla="*/ 1101656 w 1101656"/>
                  <a:gd name="connsiteY17" fmla="*/ 263256 h 377265"/>
                  <a:gd name="connsiteX18" fmla="*/ 1101656 w 1101656"/>
                  <a:gd name="connsiteY18" fmla="*/ 377265 h 377265"/>
                  <a:gd name="connsiteX19" fmla="*/ 1024420 w 1101656"/>
                  <a:gd name="connsiteY19" fmla="*/ 377265 h 377265"/>
                  <a:gd name="connsiteX20" fmla="*/ 1024420 w 1101656"/>
                  <a:gd name="connsiteY20" fmla="*/ 263256 h 377265"/>
                  <a:gd name="connsiteX21" fmla="*/ 829812 w 1101656"/>
                  <a:gd name="connsiteY21" fmla="*/ 263256 h 377265"/>
                  <a:gd name="connsiteX22" fmla="*/ 829812 w 1101656"/>
                  <a:gd name="connsiteY22" fmla="*/ 377265 h 377265"/>
                  <a:gd name="connsiteX23" fmla="*/ 752576 w 1101656"/>
                  <a:gd name="connsiteY23" fmla="*/ 377265 h 377265"/>
                  <a:gd name="connsiteX24" fmla="*/ 752576 w 1101656"/>
                  <a:gd name="connsiteY24" fmla="*/ 263256 h 377265"/>
                  <a:gd name="connsiteX25" fmla="*/ 752178 w 1101656"/>
                  <a:gd name="connsiteY25" fmla="*/ 263256 h 377265"/>
                  <a:gd name="connsiteX26" fmla="*/ 752178 w 1101656"/>
                  <a:gd name="connsiteY26" fmla="*/ 175596 h 377265"/>
                  <a:gd name="connsiteX27" fmla="*/ 752576 w 1101656"/>
                  <a:gd name="connsiteY27" fmla="*/ 175596 h 377265"/>
                  <a:gd name="connsiteX28" fmla="*/ 752576 w 1101656"/>
                  <a:gd name="connsiteY28" fmla="*/ 107235 h 377265"/>
                  <a:gd name="connsiteX29" fmla="*/ 752178 w 1101656"/>
                  <a:gd name="connsiteY29" fmla="*/ 107235 h 377265"/>
                  <a:gd name="connsiteX30" fmla="*/ 294493 w 1101656"/>
                  <a:gd name="connsiteY30" fmla="*/ 0 h 377265"/>
                  <a:gd name="connsiteX31" fmla="*/ 306871 w 1101656"/>
                  <a:gd name="connsiteY31" fmla="*/ 86782 h 377265"/>
                  <a:gd name="connsiteX32" fmla="*/ 197920 w 1101656"/>
                  <a:gd name="connsiteY32" fmla="*/ 102322 h 377265"/>
                  <a:gd name="connsiteX33" fmla="*/ 197920 w 1101656"/>
                  <a:gd name="connsiteY33" fmla="*/ 153415 h 377265"/>
                  <a:gd name="connsiteX34" fmla="*/ 316153 w 1101656"/>
                  <a:gd name="connsiteY34" fmla="*/ 153415 h 377265"/>
                  <a:gd name="connsiteX35" fmla="*/ 316153 w 1101656"/>
                  <a:gd name="connsiteY35" fmla="*/ 241075 h 377265"/>
                  <a:gd name="connsiteX36" fmla="*/ 197920 w 1101656"/>
                  <a:gd name="connsiteY36" fmla="*/ 241075 h 377265"/>
                  <a:gd name="connsiteX37" fmla="*/ 197920 w 1101656"/>
                  <a:gd name="connsiteY37" fmla="*/ 377263 h 377265"/>
                  <a:gd name="connsiteX38" fmla="*/ 120684 w 1101656"/>
                  <a:gd name="connsiteY38" fmla="*/ 377263 h 377265"/>
                  <a:gd name="connsiteX39" fmla="*/ 120684 w 1101656"/>
                  <a:gd name="connsiteY39" fmla="*/ 241075 h 377265"/>
                  <a:gd name="connsiteX40" fmla="*/ 0 w 1101656"/>
                  <a:gd name="connsiteY40" fmla="*/ 241075 h 377265"/>
                  <a:gd name="connsiteX41" fmla="*/ 0 w 1101656"/>
                  <a:gd name="connsiteY41" fmla="*/ 153415 h 377265"/>
                  <a:gd name="connsiteX42" fmla="*/ 120684 w 1101656"/>
                  <a:gd name="connsiteY42" fmla="*/ 153415 h 377265"/>
                  <a:gd name="connsiteX43" fmla="*/ 120684 w 1101656"/>
                  <a:gd name="connsiteY43" fmla="*/ 113338 h 377265"/>
                  <a:gd name="connsiteX44" fmla="*/ 26227 w 1101656"/>
                  <a:gd name="connsiteY44" fmla="*/ 126810 h 377265"/>
                  <a:gd name="connsiteX45" fmla="*/ 13849 w 1101656"/>
                  <a:gd name="connsiteY45" fmla="*/ 40028 h 377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101656" h="377265">
                    <a:moveTo>
                      <a:pt x="965925" y="107235"/>
                    </a:moveTo>
                    <a:lnTo>
                      <a:pt x="965925" y="175596"/>
                    </a:lnTo>
                    <a:lnTo>
                      <a:pt x="1024420" y="175596"/>
                    </a:lnTo>
                    <a:lnTo>
                      <a:pt x="1024420" y="107235"/>
                    </a:lnTo>
                    <a:close/>
                    <a:moveTo>
                      <a:pt x="829812" y="107235"/>
                    </a:moveTo>
                    <a:lnTo>
                      <a:pt x="829812" y="175596"/>
                    </a:lnTo>
                    <a:lnTo>
                      <a:pt x="888689" y="175596"/>
                    </a:lnTo>
                    <a:lnTo>
                      <a:pt x="888689" y="107235"/>
                    </a:lnTo>
                    <a:close/>
                    <a:moveTo>
                      <a:pt x="752178" y="19575"/>
                    </a:moveTo>
                    <a:lnTo>
                      <a:pt x="752576" y="19575"/>
                    </a:lnTo>
                    <a:lnTo>
                      <a:pt x="829812" y="19575"/>
                    </a:lnTo>
                    <a:lnTo>
                      <a:pt x="888689" y="19575"/>
                    </a:lnTo>
                    <a:lnTo>
                      <a:pt x="965925" y="19575"/>
                    </a:lnTo>
                    <a:lnTo>
                      <a:pt x="1024420" y="19575"/>
                    </a:lnTo>
                    <a:lnTo>
                      <a:pt x="1101656" y="19575"/>
                    </a:lnTo>
                    <a:lnTo>
                      <a:pt x="1101656" y="107235"/>
                    </a:lnTo>
                    <a:lnTo>
                      <a:pt x="1101656" y="175596"/>
                    </a:lnTo>
                    <a:lnTo>
                      <a:pt x="1101656" y="263256"/>
                    </a:lnTo>
                    <a:lnTo>
                      <a:pt x="1101656" y="377265"/>
                    </a:lnTo>
                    <a:lnTo>
                      <a:pt x="1024420" y="377265"/>
                    </a:lnTo>
                    <a:lnTo>
                      <a:pt x="1024420" y="263256"/>
                    </a:lnTo>
                    <a:lnTo>
                      <a:pt x="829812" y="263256"/>
                    </a:lnTo>
                    <a:lnTo>
                      <a:pt x="829812" y="377265"/>
                    </a:lnTo>
                    <a:lnTo>
                      <a:pt x="752576" y="377265"/>
                    </a:lnTo>
                    <a:lnTo>
                      <a:pt x="752576" y="263256"/>
                    </a:lnTo>
                    <a:lnTo>
                      <a:pt x="752178" y="263256"/>
                    </a:lnTo>
                    <a:lnTo>
                      <a:pt x="752178" y="175596"/>
                    </a:lnTo>
                    <a:lnTo>
                      <a:pt x="752576" y="175596"/>
                    </a:lnTo>
                    <a:lnTo>
                      <a:pt x="752576" y="107235"/>
                    </a:lnTo>
                    <a:lnTo>
                      <a:pt x="752178" y="107235"/>
                    </a:lnTo>
                    <a:close/>
                    <a:moveTo>
                      <a:pt x="294493" y="0"/>
                    </a:moveTo>
                    <a:lnTo>
                      <a:pt x="306871" y="86782"/>
                    </a:lnTo>
                    <a:lnTo>
                      <a:pt x="197920" y="102322"/>
                    </a:lnTo>
                    <a:lnTo>
                      <a:pt x="197920" y="153415"/>
                    </a:lnTo>
                    <a:lnTo>
                      <a:pt x="316153" y="153415"/>
                    </a:lnTo>
                    <a:lnTo>
                      <a:pt x="316153" y="241075"/>
                    </a:lnTo>
                    <a:lnTo>
                      <a:pt x="197920" y="241075"/>
                    </a:lnTo>
                    <a:lnTo>
                      <a:pt x="197920" y="377263"/>
                    </a:lnTo>
                    <a:lnTo>
                      <a:pt x="120684" y="377263"/>
                    </a:lnTo>
                    <a:lnTo>
                      <a:pt x="120684" y="241075"/>
                    </a:lnTo>
                    <a:lnTo>
                      <a:pt x="0" y="241075"/>
                    </a:lnTo>
                    <a:lnTo>
                      <a:pt x="0" y="153415"/>
                    </a:lnTo>
                    <a:lnTo>
                      <a:pt x="120684" y="153415"/>
                    </a:lnTo>
                    <a:lnTo>
                      <a:pt x="120684" y="113338"/>
                    </a:lnTo>
                    <a:lnTo>
                      <a:pt x="26227" y="126810"/>
                    </a:lnTo>
                    <a:lnTo>
                      <a:pt x="13849" y="40028"/>
                    </a:lnTo>
                    <a:close/>
                  </a:path>
                </a:pathLst>
              </a:custGeom>
              <a:solidFill>
                <a:srgbClr val="1C1C1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FCBCBD09-58F2-0F74-B903-0E1B2486D7DE}"/>
                  </a:ext>
                </a:extLst>
              </p:cNvPr>
              <p:cNvSpPr/>
              <p:nvPr/>
            </p:nvSpPr>
            <p:spPr bwMode="auto">
              <a:xfrm>
                <a:off x="7601429" y="1085889"/>
                <a:ext cx="614597" cy="720775"/>
              </a:xfrm>
              <a:custGeom>
                <a:avLst/>
                <a:gdLst>
                  <a:gd name="connsiteX0" fmla="*/ 575629 w 1151258"/>
                  <a:gd name="connsiteY0" fmla="*/ 0 h 1350150"/>
                  <a:gd name="connsiteX1" fmla="*/ 799690 w 1151258"/>
                  <a:gd name="connsiteY1" fmla="*/ 53050 h 1350150"/>
                  <a:gd name="connsiteX2" fmla="*/ 859366 w 1151258"/>
                  <a:gd name="connsiteY2" fmla="*/ 91038 h 1350150"/>
                  <a:gd name="connsiteX3" fmla="*/ 879644 w 1151258"/>
                  <a:gd name="connsiteY3" fmla="*/ 74956 h 1350150"/>
                  <a:gd name="connsiteX4" fmla="*/ 936113 w 1151258"/>
                  <a:gd name="connsiteY4" fmla="*/ 61546 h 1350150"/>
                  <a:gd name="connsiteX5" fmla="*/ 1081186 w 1151258"/>
                  <a:gd name="connsiteY5" fmla="*/ 232193 h 1350150"/>
                  <a:gd name="connsiteX6" fmla="*/ 1069786 w 1151258"/>
                  <a:gd name="connsiteY6" fmla="*/ 298616 h 1350150"/>
                  <a:gd name="connsiteX7" fmla="*/ 1060723 w 1151258"/>
                  <a:gd name="connsiteY7" fmla="*/ 314428 h 1350150"/>
                  <a:gd name="connsiteX8" fmla="*/ 1106022 w 1151258"/>
                  <a:gd name="connsiteY8" fmla="*/ 412305 h 1350150"/>
                  <a:gd name="connsiteX9" fmla="*/ 1151258 w 1151258"/>
                  <a:gd name="connsiteY9" fmla="*/ 675075 h 1350150"/>
                  <a:gd name="connsiteX10" fmla="*/ 1106022 w 1151258"/>
                  <a:gd name="connsiteY10" fmla="*/ 937845 h 1350150"/>
                  <a:gd name="connsiteX11" fmla="*/ 1058913 w 1151258"/>
                  <a:gd name="connsiteY11" fmla="*/ 1039632 h 1350150"/>
                  <a:gd name="connsiteX12" fmla="*/ 1069786 w 1151258"/>
                  <a:gd name="connsiteY12" fmla="*/ 1058602 h 1350150"/>
                  <a:gd name="connsiteX13" fmla="*/ 1081186 w 1151258"/>
                  <a:gd name="connsiteY13" fmla="*/ 1125025 h 1350150"/>
                  <a:gd name="connsiteX14" fmla="*/ 936113 w 1151258"/>
                  <a:gd name="connsiteY14" fmla="*/ 1295672 h 1350150"/>
                  <a:gd name="connsiteX15" fmla="*/ 879644 w 1151258"/>
                  <a:gd name="connsiteY15" fmla="*/ 1282262 h 1350150"/>
                  <a:gd name="connsiteX16" fmla="*/ 854422 w 1151258"/>
                  <a:gd name="connsiteY16" fmla="*/ 1262259 h 1350150"/>
                  <a:gd name="connsiteX17" fmla="*/ 799690 w 1151258"/>
                  <a:gd name="connsiteY17" fmla="*/ 1297100 h 1350150"/>
                  <a:gd name="connsiteX18" fmla="*/ 575629 w 1151258"/>
                  <a:gd name="connsiteY18" fmla="*/ 1350150 h 1350150"/>
                  <a:gd name="connsiteX19" fmla="*/ 351568 w 1151258"/>
                  <a:gd name="connsiteY19" fmla="*/ 1297100 h 1350150"/>
                  <a:gd name="connsiteX20" fmla="*/ 296835 w 1151258"/>
                  <a:gd name="connsiteY20" fmla="*/ 1262259 h 1350150"/>
                  <a:gd name="connsiteX21" fmla="*/ 271612 w 1151258"/>
                  <a:gd name="connsiteY21" fmla="*/ 1282262 h 1350150"/>
                  <a:gd name="connsiteX22" fmla="*/ 215143 w 1151258"/>
                  <a:gd name="connsiteY22" fmla="*/ 1295672 h 1350150"/>
                  <a:gd name="connsiteX23" fmla="*/ 70070 w 1151258"/>
                  <a:gd name="connsiteY23" fmla="*/ 1125025 h 1350150"/>
                  <a:gd name="connsiteX24" fmla="*/ 81471 w 1151258"/>
                  <a:gd name="connsiteY24" fmla="*/ 1058602 h 1350150"/>
                  <a:gd name="connsiteX25" fmla="*/ 92345 w 1151258"/>
                  <a:gd name="connsiteY25" fmla="*/ 1039630 h 1350150"/>
                  <a:gd name="connsiteX26" fmla="*/ 45236 w 1151258"/>
                  <a:gd name="connsiteY26" fmla="*/ 937845 h 1350150"/>
                  <a:gd name="connsiteX27" fmla="*/ 0 w 1151258"/>
                  <a:gd name="connsiteY27" fmla="*/ 675075 h 1350150"/>
                  <a:gd name="connsiteX28" fmla="*/ 45236 w 1151258"/>
                  <a:gd name="connsiteY28" fmla="*/ 412305 h 1350150"/>
                  <a:gd name="connsiteX29" fmla="*/ 90535 w 1151258"/>
                  <a:gd name="connsiteY29" fmla="*/ 314430 h 1350150"/>
                  <a:gd name="connsiteX30" fmla="*/ 81471 w 1151258"/>
                  <a:gd name="connsiteY30" fmla="*/ 298616 h 1350150"/>
                  <a:gd name="connsiteX31" fmla="*/ 70070 w 1151258"/>
                  <a:gd name="connsiteY31" fmla="*/ 232193 h 1350150"/>
                  <a:gd name="connsiteX32" fmla="*/ 215143 w 1151258"/>
                  <a:gd name="connsiteY32" fmla="*/ 61546 h 1350150"/>
                  <a:gd name="connsiteX33" fmla="*/ 271612 w 1151258"/>
                  <a:gd name="connsiteY33" fmla="*/ 74956 h 1350150"/>
                  <a:gd name="connsiteX34" fmla="*/ 291891 w 1151258"/>
                  <a:gd name="connsiteY34" fmla="*/ 91038 h 1350150"/>
                  <a:gd name="connsiteX35" fmla="*/ 351568 w 1151258"/>
                  <a:gd name="connsiteY35" fmla="*/ 53050 h 1350150"/>
                  <a:gd name="connsiteX36" fmla="*/ 575629 w 1151258"/>
                  <a:gd name="connsiteY36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51258" h="1350150">
                    <a:moveTo>
                      <a:pt x="575629" y="0"/>
                    </a:moveTo>
                    <a:cubicBezTo>
                      <a:pt x="655107" y="0"/>
                      <a:pt x="730823" y="18890"/>
                      <a:pt x="799690" y="53050"/>
                    </a:cubicBezTo>
                    <a:lnTo>
                      <a:pt x="859366" y="91038"/>
                    </a:lnTo>
                    <a:lnTo>
                      <a:pt x="879644" y="74956"/>
                    </a:lnTo>
                    <a:cubicBezTo>
                      <a:pt x="897000" y="66321"/>
                      <a:pt x="916083" y="61546"/>
                      <a:pt x="936113" y="61546"/>
                    </a:cubicBezTo>
                    <a:cubicBezTo>
                      <a:pt x="1016235" y="61546"/>
                      <a:pt x="1081186" y="137947"/>
                      <a:pt x="1081186" y="232193"/>
                    </a:cubicBezTo>
                    <a:cubicBezTo>
                      <a:pt x="1081186" y="255754"/>
                      <a:pt x="1077127" y="278200"/>
                      <a:pt x="1069786" y="298616"/>
                    </a:cubicBezTo>
                    <a:lnTo>
                      <a:pt x="1060723" y="314428"/>
                    </a:lnTo>
                    <a:lnTo>
                      <a:pt x="1106022" y="412305"/>
                    </a:lnTo>
                    <a:cubicBezTo>
                      <a:pt x="1135151" y="493070"/>
                      <a:pt x="1151258" y="581866"/>
                      <a:pt x="1151258" y="675075"/>
                    </a:cubicBezTo>
                    <a:cubicBezTo>
                      <a:pt x="1151258" y="768283"/>
                      <a:pt x="1135151" y="857080"/>
                      <a:pt x="1106022" y="937845"/>
                    </a:cubicBezTo>
                    <a:lnTo>
                      <a:pt x="1058913" y="1039632"/>
                    </a:lnTo>
                    <a:lnTo>
                      <a:pt x="1069786" y="1058602"/>
                    </a:lnTo>
                    <a:cubicBezTo>
                      <a:pt x="1077127" y="1079018"/>
                      <a:pt x="1081186" y="1101464"/>
                      <a:pt x="1081186" y="1125025"/>
                    </a:cubicBezTo>
                    <a:cubicBezTo>
                      <a:pt x="1081186" y="1219271"/>
                      <a:pt x="1016235" y="1295672"/>
                      <a:pt x="936113" y="1295672"/>
                    </a:cubicBezTo>
                    <a:cubicBezTo>
                      <a:pt x="916083" y="1295672"/>
                      <a:pt x="897000" y="1290897"/>
                      <a:pt x="879644" y="1282262"/>
                    </a:cubicBezTo>
                    <a:lnTo>
                      <a:pt x="854422" y="1262259"/>
                    </a:lnTo>
                    <a:lnTo>
                      <a:pt x="799690" y="1297100"/>
                    </a:lnTo>
                    <a:cubicBezTo>
                      <a:pt x="730823" y="1331260"/>
                      <a:pt x="655107" y="1350150"/>
                      <a:pt x="575629" y="1350150"/>
                    </a:cubicBezTo>
                    <a:cubicBezTo>
                      <a:pt x="496151" y="1350150"/>
                      <a:pt x="420436" y="1331260"/>
                      <a:pt x="351568" y="1297100"/>
                    </a:cubicBezTo>
                    <a:lnTo>
                      <a:pt x="296835" y="1262259"/>
                    </a:lnTo>
                    <a:lnTo>
                      <a:pt x="271612" y="1282262"/>
                    </a:lnTo>
                    <a:cubicBezTo>
                      <a:pt x="254256" y="1290897"/>
                      <a:pt x="235174" y="1295672"/>
                      <a:pt x="215143" y="1295672"/>
                    </a:cubicBezTo>
                    <a:cubicBezTo>
                      <a:pt x="135021" y="1295672"/>
                      <a:pt x="70070" y="1219271"/>
                      <a:pt x="70070" y="1125025"/>
                    </a:cubicBezTo>
                    <a:cubicBezTo>
                      <a:pt x="70070" y="1101464"/>
                      <a:pt x="74130" y="1079018"/>
                      <a:pt x="81471" y="1058602"/>
                    </a:cubicBezTo>
                    <a:lnTo>
                      <a:pt x="92345" y="1039630"/>
                    </a:lnTo>
                    <a:lnTo>
                      <a:pt x="45236" y="937845"/>
                    </a:lnTo>
                    <a:cubicBezTo>
                      <a:pt x="16107" y="857080"/>
                      <a:pt x="0" y="768283"/>
                      <a:pt x="0" y="675075"/>
                    </a:cubicBezTo>
                    <a:cubicBezTo>
                      <a:pt x="0" y="581866"/>
                      <a:pt x="16107" y="493070"/>
                      <a:pt x="45236" y="412305"/>
                    </a:cubicBezTo>
                    <a:lnTo>
                      <a:pt x="90535" y="314430"/>
                    </a:lnTo>
                    <a:lnTo>
                      <a:pt x="81471" y="298616"/>
                    </a:lnTo>
                    <a:cubicBezTo>
                      <a:pt x="74130" y="278200"/>
                      <a:pt x="70070" y="255754"/>
                      <a:pt x="70070" y="232193"/>
                    </a:cubicBezTo>
                    <a:cubicBezTo>
                      <a:pt x="70070" y="137947"/>
                      <a:pt x="135021" y="61546"/>
                      <a:pt x="215143" y="61546"/>
                    </a:cubicBezTo>
                    <a:cubicBezTo>
                      <a:pt x="235174" y="61546"/>
                      <a:pt x="254256" y="66321"/>
                      <a:pt x="271612" y="74956"/>
                    </a:cubicBezTo>
                    <a:lnTo>
                      <a:pt x="291891" y="91038"/>
                    </a:lnTo>
                    <a:lnTo>
                      <a:pt x="351568" y="53050"/>
                    </a:lnTo>
                    <a:cubicBezTo>
                      <a:pt x="420436" y="18890"/>
                      <a:pt x="496151" y="0"/>
                      <a:pt x="575629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FEBE76FF-2260-1AD0-1A7D-EED8EFAEDAC8}"/>
                  </a:ext>
                </a:extLst>
              </p:cNvPr>
              <p:cNvGrpSpPr/>
              <p:nvPr/>
            </p:nvGrpSpPr>
            <p:grpSpPr>
              <a:xfrm>
                <a:off x="7244636" y="1275266"/>
                <a:ext cx="1257336" cy="477333"/>
                <a:chOff x="6842849" y="1275267"/>
                <a:chExt cx="1013934" cy="384928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83C658ED-0993-61E9-1BB1-045398B2EE10}"/>
                    </a:ext>
                  </a:extLst>
                </p:cNvPr>
                <p:cNvSpPr/>
                <p:nvPr/>
              </p:nvSpPr>
              <p:spPr bwMode="auto">
                <a:xfrm>
                  <a:off x="7114653" y="1275267"/>
                  <a:ext cx="742130" cy="384928"/>
                </a:xfrm>
                <a:custGeom>
                  <a:avLst/>
                  <a:gdLst>
                    <a:gd name="connsiteX0" fmla="*/ 1441009 w 1668057"/>
                    <a:gd name="connsiteY0" fmla="*/ 100013 h 865188"/>
                    <a:gd name="connsiteX1" fmla="*/ 1309262 w 1668057"/>
                    <a:gd name="connsiteY1" fmla="*/ 432582 h 865188"/>
                    <a:gd name="connsiteX2" fmla="*/ 1441009 w 1668057"/>
                    <a:gd name="connsiteY2" fmla="*/ 765151 h 865188"/>
                    <a:gd name="connsiteX3" fmla="*/ 1572756 w 1668057"/>
                    <a:gd name="connsiteY3" fmla="*/ 432582 h 865188"/>
                    <a:gd name="connsiteX4" fmla="*/ 1441009 w 1668057"/>
                    <a:gd name="connsiteY4" fmla="*/ 100013 h 865188"/>
                    <a:gd name="connsiteX5" fmla="*/ 933803 w 1668057"/>
                    <a:gd name="connsiteY5" fmla="*/ 100013 h 865188"/>
                    <a:gd name="connsiteX6" fmla="*/ 802056 w 1668057"/>
                    <a:gd name="connsiteY6" fmla="*/ 432582 h 865188"/>
                    <a:gd name="connsiteX7" fmla="*/ 933803 w 1668057"/>
                    <a:gd name="connsiteY7" fmla="*/ 765151 h 865188"/>
                    <a:gd name="connsiteX8" fmla="*/ 1065550 w 1668057"/>
                    <a:gd name="connsiteY8" fmla="*/ 432582 h 865188"/>
                    <a:gd name="connsiteX9" fmla="*/ 933803 w 1668057"/>
                    <a:gd name="connsiteY9" fmla="*/ 100013 h 865188"/>
                    <a:gd name="connsiteX10" fmla="*/ 428978 w 1668057"/>
                    <a:gd name="connsiteY10" fmla="*/ 100013 h 865188"/>
                    <a:gd name="connsiteX11" fmla="*/ 297231 w 1668057"/>
                    <a:gd name="connsiteY11" fmla="*/ 432582 h 865188"/>
                    <a:gd name="connsiteX12" fmla="*/ 428978 w 1668057"/>
                    <a:gd name="connsiteY12" fmla="*/ 765151 h 865188"/>
                    <a:gd name="connsiteX13" fmla="*/ 560725 w 1668057"/>
                    <a:gd name="connsiteY13" fmla="*/ 432582 h 865188"/>
                    <a:gd name="connsiteX14" fmla="*/ 428978 w 1668057"/>
                    <a:gd name="connsiteY14" fmla="*/ 100013 h 865188"/>
                    <a:gd name="connsiteX15" fmla="*/ 1441019 w 1668057"/>
                    <a:gd name="connsiteY15" fmla="*/ 1 h 865188"/>
                    <a:gd name="connsiteX16" fmla="*/ 1668057 w 1668057"/>
                    <a:gd name="connsiteY16" fmla="*/ 432578 h 865188"/>
                    <a:gd name="connsiteX17" fmla="*/ 1441019 w 1668057"/>
                    <a:gd name="connsiteY17" fmla="*/ 865154 h 865188"/>
                    <a:gd name="connsiteX18" fmla="*/ 1213981 w 1668057"/>
                    <a:gd name="connsiteY18" fmla="*/ 432578 h 865188"/>
                    <a:gd name="connsiteX19" fmla="*/ 1441019 w 1668057"/>
                    <a:gd name="connsiteY19" fmla="*/ 1 h 865188"/>
                    <a:gd name="connsiteX20" fmla="*/ 933813 w 1668057"/>
                    <a:gd name="connsiteY20" fmla="*/ 1 h 865188"/>
                    <a:gd name="connsiteX21" fmla="*/ 1160851 w 1668057"/>
                    <a:gd name="connsiteY21" fmla="*/ 432578 h 865188"/>
                    <a:gd name="connsiteX22" fmla="*/ 933813 w 1668057"/>
                    <a:gd name="connsiteY22" fmla="*/ 865154 h 865188"/>
                    <a:gd name="connsiteX23" fmla="*/ 706775 w 1668057"/>
                    <a:gd name="connsiteY23" fmla="*/ 432578 h 865188"/>
                    <a:gd name="connsiteX24" fmla="*/ 933813 w 1668057"/>
                    <a:gd name="connsiteY24" fmla="*/ 1 h 865188"/>
                    <a:gd name="connsiteX25" fmla="*/ 428988 w 1668057"/>
                    <a:gd name="connsiteY25" fmla="*/ 1 h 865188"/>
                    <a:gd name="connsiteX26" fmla="*/ 656026 w 1668057"/>
                    <a:gd name="connsiteY26" fmla="*/ 432578 h 865188"/>
                    <a:gd name="connsiteX27" fmla="*/ 428988 w 1668057"/>
                    <a:gd name="connsiteY27" fmla="*/ 865154 h 865188"/>
                    <a:gd name="connsiteX28" fmla="*/ 201950 w 1668057"/>
                    <a:gd name="connsiteY28" fmla="*/ 432578 h 865188"/>
                    <a:gd name="connsiteX29" fmla="*/ 428988 w 1668057"/>
                    <a:gd name="connsiteY29" fmla="*/ 1 h 865188"/>
                    <a:gd name="connsiteX30" fmla="*/ 0 w 1668057"/>
                    <a:gd name="connsiteY30" fmla="*/ 0 h 865188"/>
                    <a:gd name="connsiteX31" fmla="*/ 106700 w 1668057"/>
                    <a:gd name="connsiteY31" fmla="*/ 0 h 865188"/>
                    <a:gd name="connsiteX32" fmla="*/ 106700 w 1668057"/>
                    <a:gd name="connsiteY32" fmla="*/ 865188 h 865188"/>
                    <a:gd name="connsiteX33" fmla="*/ 0 w 1668057"/>
                    <a:gd name="connsiteY33" fmla="*/ 865188 h 865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668057" h="865188">
                      <a:moveTo>
                        <a:pt x="1441009" y="100013"/>
                      </a:moveTo>
                      <a:cubicBezTo>
                        <a:pt x="1357192" y="100013"/>
                        <a:pt x="1307880" y="197419"/>
                        <a:pt x="1309262" y="432582"/>
                      </a:cubicBezTo>
                      <a:cubicBezTo>
                        <a:pt x="1310644" y="667745"/>
                        <a:pt x="1359956" y="767058"/>
                        <a:pt x="1441009" y="765151"/>
                      </a:cubicBezTo>
                      <a:cubicBezTo>
                        <a:pt x="1522062" y="763244"/>
                        <a:pt x="1572756" y="669652"/>
                        <a:pt x="1572756" y="432582"/>
                      </a:cubicBezTo>
                      <a:cubicBezTo>
                        <a:pt x="1572756" y="195512"/>
                        <a:pt x="1524826" y="100013"/>
                        <a:pt x="1441009" y="100013"/>
                      </a:cubicBezTo>
                      <a:close/>
                      <a:moveTo>
                        <a:pt x="933803" y="100013"/>
                      </a:moveTo>
                      <a:cubicBezTo>
                        <a:pt x="849986" y="100013"/>
                        <a:pt x="800674" y="197419"/>
                        <a:pt x="802056" y="432582"/>
                      </a:cubicBezTo>
                      <a:cubicBezTo>
                        <a:pt x="803438" y="667745"/>
                        <a:pt x="852750" y="767058"/>
                        <a:pt x="933803" y="765151"/>
                      </a:cubicBezTo>
                      <a:cubicBezTo>
                        <a:pt x="1014856" y="763244"/>
                        <a:pt x="1065550" y="669652"/>
                        <a:pt x="1065550" y="432582"/>
                      </a:cubicBezTo>
                      <a:cubicBezTo>
                        <a:pt x="1065550" y="195512"/>
                        <a:pt x="1017620" y="100013"/>
                        <a:pt x="933803" y="100013"/>
                      </a:cubicBezTo>
                      <a:close/>
                      <a:moveTo>
                        <a:pt x="428978" y="100013"/>
                      </a:moveTo>
                      <a:cubicBezTo>
                        <a:pt x="345161" y="100013"/>
                        <a:pt x="295849" y="197419"/>
                        <a:pt x="297231" y="432582"/>
                      </a:cubicBezTo>
                      <a:cubicBezTo>
                        <a:pt x="298613" y="667745"/>
                        <a:pt x="347925" y="767058"/>
                        <a:pt x="428978" y="765151"/>
                      </a:cubicBezTo>
                      <a:cubicBezTo>
                        <a:pt x="510031" y="763244"/>
                        <a:pt x="560725" y="669652"/>
                        <a:pt x="560725" y="432582"/>
                      </a:cubicBezTo>
                      <a:cubicBezTo>
                        <a:pt x="560725" y="195512"/>
                        <a:pt x="512795" y="100013"/>
                        <a:pt x="428978" y="100013"/>
                      </a:cubicBezTo>
                      <a:close/>
                      <a:moveTo>
                        <a:pt x="1441019" y="1"/>
                      </a:moveTo>
                      <a:cubicBezTo>
                        <a:pt x="1585459" y="1"/>
                        <a:pt x="1668057" y="124218"/>
                        <a:pt x="1668057" y="432578"/>
                      </a:cubicBezTo>
                      <a:cubicBezTo>
                        <a:pt x="1668057" y="740937"/>
                        <a:pt x="1580696" y="862674"/>
                        <a:pt x="1441019" y="865154"/>
                      </a:cubicBezTo>
                      <a:cubicBezTo>
                        <a:pt x="1301342" y="867634"/>
                        <a:pt x="1216362" y="738457"/>
                        <a:pt x="1213981" y="432578"/>
                      </a:cubicBezTo>
                      <a:cubicBezTo>
                        <a:pt x="1211600" y="126698"/>
                        <a:pt x="1296579" y="1"/>
                        <a:pt x="1441019" y="1"/>
                      </a:cubicBezTo>
                      <a:close/>
                      <a:moveTo>
                        <a:pt x="933813" y="1"/>
                      </a:moveTo>
                      <a:cubicBezTo>
                        <a:pt x="1078253" y="1"/>
                        <a:pt x="1160851" y="124218"/>
                        <a:pt x="1160851" y="432578"/>
                      </a:cubicBezTo>
                      <a:cubicBezTo>
                        <a:pt x="1160851" y="740937"/>
                        <a:pt x="1073490" y="862674"/>
                        <a:pt x="933813" y="865154"/>
                      </a:cubicBezTo>
                      <a:cubicBezTo>
                        <a:pt x="794136" y="867634"/>
                        <a:pt x="709156" y="738457"/>
                        <a:pt x="706775" y="432578"/>
                      </a:cubicBezTo>
                      <a:cubicBezTo>
                        <a:pt x="704394" y="126698"/>
                        <a:pt x="789373" y="1"/>
                        <a:pt x="933813" y="1"/>
                      </a:cubicBezTo>
                      <a:close/>
                      <a:moveTo>
                        <a:pt x="428988" y="1"/>
                      </a:moveTo>
                      <a:cubicBezTo>
                        <a:pt x="573428" y="1"/>
                        <a:pt x="656026" y="124218"/>
                        <a:pt x="656026" y="432578"/>
                      </a:cubicBezTo>
                      <a:cubicBezTo>
                        <a:pt x="656026" y="740937"/>
                        <a:pt x="568665" y="862674"/>
                        <a:pt x="428988" y="865154"/>
                      </a:cubicBezTo>
                      <a:cubicBezTo>
                        <a:pt x="289311" y="867634"/>
                        <a:pt x="204331" y="738457"/>
                        <a:pt x="201950" y="432578"/>
                      </a:cubicBezTo>
                      <a:cubicBezTo>
                        <a:pt x="199569" y="126698"/>
                        <a:pt x="284548" y="1"/>
                        <a:pt x="428988" y="1"/>
                      </a:cubicBezTo>
                      <a:close/>
                      <a:moveTo>
                        <a:pt x="0" y="0"/>
                      </a:moveTo>
                      <a:lnTo>
                        <a:pt x="106700" y="0"/>
                      </a:lnTo>
                      <a:lnTo>
                        <a:pt x="106700" y="865188"/>
                      </a:lnTo>
                      <a:lnTo>
                        <a:pt x="0" y="865188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029EB9E5-C701-B02F-E1C0-ADC5E64C618C}"/>
                    </a:ext>
                  </a:extLst>
                </p:cNvPr>
                <p:cNvSpPr/>
                <p:nvPr/>
              </p:nvSpPr>
              <p:spPr bwMode="auto">
                <a:xfrm>
                  <a:off x="6842849" y="1361497"/>
                  <a:ext cx="213619" cy="210211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D194956-9F87-B6BA-3FBF-A1C9B3FC3649}"/>
                </a:ext>
              </a:extLst>
            </p:cNvPr>
            <p:cNvSpPr/>
            <p:nvPr/>
          </p:nvSpPr>
          <p:spPr bwMode="auto">
            <a:xfrm>
              <a:off x="6665189" y="942797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8AE39D51-A2F7-0372-49A1-BA64103A4D78}"/>
              </a:ext>
            </a:extLst>
          </p:cNvPr>
          <p:cNvGrpSpPr/>
          <p:nvPr/>
        </p:nvGrpSpPr>
        <p:grpSpPr>
          <a:xfrm>
            <a:off x="701351" y="3770534"/>
            <a:ext cx="2646879" cy="2646879"/>
            <a:chOff x="701351" y="3770534"/>
            <a:chExt cx="2646879" cy="2646879"/>
          </a:xfrm>
        </p:grpSpPr>
        <p:sp>
          <p:nvSpPr>
            <p:cNvPr id="205" name="四角形: 角を丸くする 204">
              <a:extLst>
                <a:ext uri="{FF2B5EF4-FFF2-40B4-BE49-F238E27FC236}">
                  <a16:creationId xmlns:a16="http://schemas.microsoft.com/office/drawing/2014/main" id="{D659CA2F-8275-33D7-4FF4-6E2BDD7FB34C}"/>
                </a:ext>
              </a:extLst>
            </p:cNvPr>
            <p:cNvSpPr/>
            <p:nvPr/>
          </p:nvSpPr>
          <p:spPr bwMode="auto">
            <a:xfrm>
              <a:off x="734030" y="3792711"/>
              <a:ext cx="2581521" cy="2587757"/>
            </a:xfrm>
            <a:prstGeom prst="roundRect">
              <a:avLst>
                <a:gd name="adj" fmla="val 724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CC5D70F-F6CB-B728-4D08-50BB7F5E20C0}"/>
                </a:ext>
              </a:extLst>
            </p:cNvPr>
            <p:cNvGrpSpPr/>
            <p:nvPr/>
          </p:nvGrpSpPr>
          <p:grpSpPr>
            <a:xfrm>
              <a:off x="701351" y="3770534"/>
              <a:ext cx="2646879" cy="2646879"/>
              <a:chOff x="5433980" y="2906600"/>
              <a:chExt cx="3234549" cy="3234549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2B2D6C5E-6160-DACE-5501-16C48EFAC908}"/>
                  </a:ext>
                </a:extLst>
              </p:cNvPr>
              <p:cNvGrpSpPr/>
              <p:nvPr/>
            </p:nvGrpSpPr>
            <p:grpSpPr>
              <a:xfrm>
                <a:off x="5668695" y="3214523"/>
                <a:ext cx="2174622" cy="1021569"/>
                <a:chOff x="617995" y="888611"/>
                <a:chExt cx="3330325" cy="1564481"/>
              </a:xfrm>
            </p:grpSpPr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DBCCD0D-AA90-7548-31A1-32232D17EF8D}"/>
                    </a:ext>
                  </a:extLst>
                </p:cNvPr>
                <p:cNvGrpSpPr/>
                <p:nvPr/>
              </p:nvGrpSpPr>
              <p:grpSpPr>
                <a:xfrm>
                  <a:off x="617995" y="888611"/>
                  <a:ext cx="3330325" cy="1564481"/>
                  <a:chOff x="617995" y="888611"/>
                  <a:chExt cx="3330325" cy="1564481"/>
                </a:xfrm>
              </p:grpSpPr>
              <p:sp>
                <p:nvSpPr>
                  <p:cNvPr id="247" name="正方形/長方形 246">
                    <a:extLst>
                      <a:ext uri="{FF2B5EF4-FFF2-40B4-BE49-F238E27FC236}">
                        <a16:creationId xmlns:a16="http://schemas.microsoft.com/office/drawing/2014/main" id="{2B1078C0-7315-363C-AEC4-1C757E691A63}"/>
                      </a:ext>
                    </a:extLst>
                  </p:cNvPr>
                  <p:cNvSpPr/>
                  <p:nvPr/>
                </p:nvSpPr>
                <p:spPr>
                  <a:xfrm>
                    <a:off x="617995" y="888611"/>
                    <a:ext cx="3330325" cy="1564481"/>
                  </a:xfrm>
                  <a:prstGeom prst="rect">
                    <a:avLst/>
                  </a:prstGeom>
                  <a:solidFill>
                    <a:srgbClr val="FAE3C1"/>
                  </a:solidFill>
                  <a:ln>
                    <a:solidFill>
                      <a:srgbClr val="FF99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8" name="四角形: 角を丸くする 247">
                    <a:extLst>
                      <a:ext uri="{FF2B5EF4-FFF2-40B4-BE49-F238E27FC236}">
                        <a16:creationId xmlns:a16="http://schemas.microsoft.com/office/drawing/2014/main" id="{2A9926A9-D2E7-0C20-A20F-DD56769B542F}"/>
                      </a:ext>
                    </a:extLst>
                  </p:cNvPr>
                  <p:cNvSpPr/>
                  <p:nvPr/>
                </p:nvSpPr>
                <p:spPr>
                  <a:xfrm>
                    <a:off x="753424" y="1024703"/>
                    <a:ext cx="3059466" cy="1292297"/>
                  </a:xfrm>
                  <a:prstGeom prst="roundRect">
                    <a:avLst>
                      <a:gd name="adj" fmla="val 10126"/>
                    </a:avLst>
                  </a:prstGeom>
                  <a:solidFill>
                    <a:srgbClr val="CC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ED5CFAEC-2D2B-AAFE-24DD-7B6F21F3CF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3901" y="967325"/>
                    <a:ext cx="800461" cy="256430"/>
                  </a:xfrm>
                  <a:custGeom>
                    <a:avLst/>
                    <a:gdLst>
                      <a:gd name="connsiteX0" fmla="*/ 44998 w 647177"/>
                      <a:gd name="connsiteY0" fmla="*/ 113523 h 207325"/>
                      <a:gd name="connsiteX1" fmla="*/ 44998 w 647177"/>
                      <a:gd name="connsiteY1" fmla="*/ 122909 h 207325"/>
                      <a:gd name="connsiteX2" fmla="*/ 67082 w 647177"/>
                      <a:gd name="connsiteY2" fmla="*/ 122909 h 207325"/>
                      <a:gd name="connsiteX3" fmla="*/ 67082 w 647177"/>
                      <a:gd name="connsiteY3" fmla="*/ 135816 h 207325"/>
                      <a:gd name="connsiteX4" fmla="*/ 163447 w 647177"/>
                      <a:gd name="connsiteY4" fmla="*/ 128231 h 207325"/>
                      <a:gd name="connsiteX5" fmla="*/ 157797 w 647177"/>
                      <a:gd name="connsiteY5" fmla="*/ 128231 h 207325"/>
                      <a:gd name="connsiteX6" fmla="*/ 157797 w 647177"/>
                      <a:gd name="connsiteY6" fmla="*/ 113523 h 207325"/>
                      <a:gd name="connsiteX7" fmla="*/ 230 w 647177"/>
                      <a:gd name="connsiteY7" fmla="*/ 87023 h 207325"/>
                      <a:gd name="connsiteX8" fmla="*/ 44998 w 647177"/>
                      <a:gd name="connsiteY8" fmla="*/ 87023 h 207325"/>
                      <a:gd name="connsiteX9" fmla="*/ 44998 w 647177"/>
                      <a:gd name="connsiteY9" fmla="*/ 87023 h 207325"/>
                      <a:gd name="connsiteX10" fmla="*/ 157797 w 647177"/>
                      <a:gd name="connsiteY10" fmla="*/ 87023 h 207325"/>
                      <a:gd name="connsiteX11" fmla="*/ 157797 w 647177"/>
                      <a:gd name="connsiteY11" fmla="*/ 87023 h 207325"/>
                      <a:gd name="connsiteX12" fmla="*/ 202565 w 647177"/>
                      <a:gd name="connsiteY12" fmla="*/ 87023 h 207325"/>
                      <a:gd name="connsiteX13" fmla="*/ 202565 w 647177"/>
                      <a:gd name="connsiteY13" fmla="*/ 128231 h 207325"/>
                      <a:gd name="connsiteX14" fmla="*/ 180950 w 647177"/>
                      <a:gd name="connsiteY14" fmla="*/ 128231 h 207325"/>
                      <a:gd name="connsiteX15" fmla="*/ 182922 w 647177"/>
                      <a:gd name="connsiteY15" fmla="*/ 153280 h 207325"/>
                      <a:gd name="connsiteX16" fmla="*/ 67082 w 647177"/>
                      <a:gd name="connsiteY16" fmla="*/ 162398 h 207325"/>
                      <a:gd name="connsiteX17" fmla="*/ 67082 w 647177"/>
                      <a:gd name="connsiteY17" fmla="*/ 180825 h 207325"/>
                      <a:gd name="connsiteX18" fmla="*/ 142048 w 647177"/>
                      <a:gd name="connsiteY18" fmla="*/ 180825 h 207325"/>
                      <a:gd name="connsiteX19" fmla="*/ 142048 w 647177"/>
                      <a:gd name="connsiteY19" fmla="*/ 165729 h 207325"/>
                      <a:gd name="connsiteX20" fmla="*/ 186815 w 647177"/>
                      <a:gd name="connsiteY20" fmla="*/ 165729 h 207325"/>
                      <a:gd name="connsiteX21" fmla="*/ 186815 w 647177"/>
                      <a:gd name="connsiteY21" fmla="*/ 206937 h 207325"/>
                      <a:gd name="connsiteX22" fmla="*/ 182110 w 647177"/>
                      <a:gd name="connsiteY22" fmla="*/ 206937 h 207325"/>
                      <a:gd name="connsiteX23" fmla="*/ 182110 w 647177"/>
                      <a:gd name="connsiteY23" fmla="*/ 207325 h 207325"/>
                      <a:gd name="connsiteX24" fmla="*/ 67082 w 647177"/>
                      <a:gd name="connsiteY24" fmla="*/ 207325 h 207325"/>
                      <a:gd name="connsiteX25" fmla="*/ 34017 w 647177"/>
                      <a:gd name="connsiteY25" fmla="*/ 207325 h 207325"/>
                      <a:gd name="connsiteX26" fmla="*/ 22314 w 647177"/>
                      <a:gd name="connsiteY26" fmla="*/ 207325 h 207325"/>
                      <a:gd name="connsiteX27" fmla="*/ 22314 w 647177"/>
                      <a:gd name="connsiteY27" fmla="*/ 128231 h 207325"/>
                      <a:gd name="connsiteX28" fmla="*/ 230 w 647177"/>
                      <a:gd name="connsiteY28" fmla="*/ 128231 h 207325"/>
                      <a:gd name="connsiteX29" fmla="*/ 568505 w 647177"/>
                      <a:gd name="connsiteY29" fmla="*/ 50810 h 207325"/>
                      <a:gd name="connsiteX30" fmla="*/ 568505 w 647177"/>
                      <a:gd name="connsiteY30" fmla="*/ 90433 h 207325"/>
                      <a:gd name="connsiteX31" fmla="*/ 602410 w 647177"/>
                      <a:gd name="connsiteY31" fmla="*/ 90433 h 207325"/>
                      <a:gd name="connsiteX32" fmla="*/ 602410 w 647177"/>
                      <a:gd name="connsiteY32" fmla="*/ 50810 h 207325"/>
                      <a:gd name="connsiteX33" fmla="*/ 489611 w 647177"/>
                      <a:gd name="connsiteY33" fmla="*/ 50810 h 207325"/>
                      <a:gd name="connsiteX34" fmla="*/ 489611 w 647177"/>
                      <a:gd name="connsiteY34" fmla="*/ 90433 h 207325"/>
                      <a:gd name="connsiteX35" fmla="*/ 523737 w 647177"/>
                      <a:gd name="connsiteY35" fmla="*/ 90433 h 207325"/>
                      <a:gd name="connsiteX36" fmla="*/ 523737 w 647177"/>
                      <a:gd name="connsiteY36" fmla="*/ 50810 h 207325"/>
                      <a:gd name="connsiteX37" fmla="*/ 79124 w 647177"/>
                      <a:gd name="connsiteY37" fmla="*/ 1250 h 207325"/>
                      <a:gd name="connsiteX38" fmla="*/ 123892 w 647177"/>
                      <a:gd name="connsiteY38" fmla="*/ 1250 h 207325"/>
                      <a:gd name="connsiteX39" fmla="*/ 123892 w 647177"/>
                      <a:gd name="connsiteY39" fmla="*/ 13673 h 207325"/>
                      <a:gd name="connsiteX40" fmla="*/ 202565 w 647177"/>
                      <a:gd name="connsiteY40" fmla="*/ 13673 h 207325"/>
                      <a:gd name="connsiteX41" fmla="*/ 202565 w 647177"/>
                      <a:gd name="connsiteY41" fmla="*/ 40172 h 207325"/>
                      <a:gd name="connsiteX42" fmla="*/ 123892 w 647177"/>
                      <a:gd name="connsiteY42" fmla="*/ 40172 h 207325"/>
                      <a:gd name="connsiteX43" fmla="*/ 123892 w 647177"/>
                      <a:gd name="connsiteY43" fmla="*/ 50939 h 207325"/>
                      <a:gd name="connsiteX44" fmla="*/ 182110 w 647177"/>
                      <a:gd name="connsiteY44" fmla="*/ 50939 h 207325"/>
                      <a:gd name="connsiteX45" fmla="*/ 182110 w 647177"/>
                      <a:gd name="connsiteY45" fmla="*/ 77439 h 207325"/>
                      <a:gd name="connsiteX46" fmla="*/ 20454 w 647177"/>
                      <a:gd name="connsiteY46" fmla="*/ 77439 h 207325"/>
                      <a:gd name="connsiteX47" fmla="*/ 20454 w 647177"/>
                      <a:gd name="connsiteY47" fmla="*/ 50939 h 207325"/>
                      <a:gd name="connsiteX48" fmla="*/ 79124 w 647177"/>
                      <a:gd name="connsiteY48" fmla="*/ 50939 h 207325"/>
                      <a:gd name="connsiteX49" fmla="*/ 79124 w 647177"/>
                      <a:gd name="connsiteY49" fmla="*/ 40172 h 207325"/>
                      <a:gd name="connsiteX50" fmla="*/ 0 w 647177"/>
                      <a:gd name="connsiteY50" fmla="*/ 40172 h 207325"/>
                      <a:gd name="connsiteX51" fmla="*/ 0 w 647177"/>
                      <a:gd name="connsiteY51" fmla="*/ 13673 h 207325"/>
                      <a:gd name="connsiteX52" fmla="*/ 79124 w 647177"/>
                      <a:gd name="connsiteY52" fmla="*/ 13673 h 207325"/>
                      <a:gd name="connsiteX53" fmla="*/ 444612 w 647177"/>
                      <a:gd name="connsiteY53" fmla="*/ 0 h 207325"/>
                      <a:gd name="connsiteX54" fmla="*/ 444843 w 647177"/>
                      <a:gd name="connsiteY54" fmla="*/ 0 h 207325"/>
                      <a:gd name="connsiteX55" fmla="*/ 489611 w 647177"/>
                      <a:gd name="connsiteY55" fmla="*/ 0 h 207325"/>
                      <a:gd name="connsiteX56" fmla="*/ 523737 w 647177"/>
                      <a:gd name="connsiteY56" fmla="*/ 0 h 207325"/>
                      <a:gd name="connsiteX57" fmla="*/ 568505 w 647177"/>
                      <a:gd name="connsiteY57" fmla="*/ 0 h 207325"/>
                      <a:gd name="connsiteX58" fmla="*/ 602410 w 647177"/>
                      <a:gd name="connsiteY58" fmla="*/ 0 h 207325"/>
                      <a:gd name="connsiteX59" fmla="*/ 647177 w 647177"/>
                      <a:gd name="connsiteY59" fmla="*/ 0 h 207325"/>
                      <a:gd name="connsiteX60" fmla="*/ 647177 w 647177"/>
                      <a:gd name="connsiteY60" fmla="*/ 50810 h 207325"/>
                      <a:gd name="connsiteX61" fmla="*/ 647177 w 647177"/>
                      <a:gd name="connsiteY61" fmla="*/ 90433 h 207325"/>
                      <a:gd name="connsiteX62" fmla="*/ 647177 w 647177"/>
                      <a:gd name="connsiteY62" fmla="*/ 141243 h 207325"/>
                      <a:gd name="connsiteX63" fmla="*/ 647177 w 647177"/>
                      <a:gd name="connsiteY63" fmla="*/ 207325 h 207325"/>
                      <a:gd name="connsiteX64" fmla="*/ 602410 w 647177"/>
                      <a:gd name="connsiteY64" fmla="*/ 207325 h 207325"/>
                      <a:gd name="connsiteX65" fmla="*/ 602410 w 647177"/>
                      <a:gd name="connsiteY65" fmla="*/ 141243 h 207325"/>
                      <a:gd name="connsiteX66" fmla="*/ 489611 w 647177"/>
                      <a:gd name="connsiteY66" fmla="*/ 141243 h 207325"/>
                      <a:gd name="connsiteX67" fmla="*/ 489611 w 647177"/>
                      <a:gd name="connsiteY67" fmla="*/ 207325 h 207325"/>
                      <a:gd name="connsiteX68" fmla="*/ 444843 w 647177"/>
                      <a:gd name="connsiteY68" fmla="*/ 207325 h 207325"/>
                      <a:gd name="connsiteX69" fmla="*/ 444843 w 647177"/>
                      <a:gd name="connsiteY69" fmla="*/ 141243 h 207325"/>
                      <a:gd name="connsiteX70" fmla="*/ 444612 w 647177"/>
                      <a:gd name="connsiteY70" fmla="*/ 141243 h 207325"/>
                      <a:gd name="connsiteX71" fmla="*/ 444612 w 647177"/>
                      <a:gd name="connsiteY71" fmla="*/ 90433 h 207325"/>
                      <a:gd name="connsiteX72" fmla="*/ 444843 w 647177"/>
                      <a:gd name="connsiteY72" fmla="*/ 90433 h 207325"/>
                      <a:gd name="connsiteX73" fmla="*/ 444843 w 647177"/>
                      <a:gd name="connsiteY73" fmla="*/ 50810 h 207325"/>
                      <a:gd name="connsiteX74" fmla="*/ 444612 w 647177"/>
                      <a:gd name="connsiteY74" fmla="*/ 50810 h 207325"/>
                      <a:gd name="connsiteX75" fmla="*/ 227917 w 647177"/>
                      <a:gd name="connsiteY75" fmla="*/ 0 h 207325"/>
                      <a:gd name="connsiteX76" fmla="*/ 408637 w 647177"/>
                      <a:gd name="connsiteY76" fmla="*/ 0 h 207325"/>
                      <a:gd name="connsiteX77" fmla="*/ 408637 w 647177"/>
                      <a:gd name="connsiteY77" fmla="*/ 50810 h 207325"/>
                      <a:gd name="connsiteX78" fmla="*/ 319253 w 647177"/>
                      <a:gd name="connsiteY78" fmla="*/ 50810 h 207325"/>
                      <a:gd name="connsiteX79" fmla="*/ 319253 w 647177"/>
                      <a:gd name="connsiteY79" fmla="*/ 72490 h 207325"/>
                      <a:gd name="connsiteX80" fmla="*/ 364109 w 647177"/>
                      <a:gd name="connsiteY80" fmla="*/ 72490 h 207325"/>
                      <a:gd name="connsiteX81" fmla="*/ 364109 w 647177"/>
                      <a:gd name="connsiteY81" fmla="*/ 71772 h 207325"/>
                      <a:gd name="connsiteX82" fmla="*/ 408877 w 647177"/>
                      <a:gd name="connsiteY82" fmla="*/ 71772 h 207325"/>
                      <a:gd name="connsiteX83" fmla="*/ 408877 w 647177"/>
                      <a:gd name="connsiteY83" fmla="*/ 207324 h 207325"/>
                      <a:gd name="connsiteX84" fmla="*/ 405638 w 647177"/>
                      <a:gd name="connsiteY84" fmla="*/ 207324 h 207325"/>
                      <a:gd name="connsiteX85" fmla="*/ 364109 w 647177"/>
                      <a:gd name="connsiteY85" fmla="*/ 207324 h 207325"/>
                      <a:gd name="connsiteX86" fmla="*/ 337884 w 647177"/>
                      <a:gd name="connsiteY86" fmla="*/ 207324 h 207325"/>
                      <a:gd name="connsiteX87" fmla="*/ 337884 w 647177"/>
                      <a:gd name="connsiteY87" fmla="*/ 163786 h 207325"/>
                      <a:gd name="connsiteX88" fmla="*/ 364109 w 647177"/>
                      <a:gd name="connsiteY88" fmla="*/ 163786 h 207325"/>
                      <a:gd name="connsiteX89" fmla="*/ 364109 w 647177"/>
                      <a:gd name="connsiteY89" fmla="*/ 123300 h 207325"/>
                      <a:gd name="connsiteX90" fmla="*/ 319253 w 647177"/>
                      <a:gd name="connsiteY90" fmla="*/ 123300 h 207325"/>
                      <a:gd name="connsiteX91" fmla="*/ 314013 w 647177"/>
                      <a:gd name="connsiteY91" fmla="*/ 123300 h 207325"/>
                      <a:gd name="connsiteX92" fmla="*/ 307984 w 647177"/>
                      <a:gd name="connsiteY92" fmla="*/ 149080 h 207325"/>
                      <a:gd name="connsiteX93" fmla="*/ 226557 w 647177"/>
                      <a:gd name="connsiteY93" fmla="*/ 207015 h 207325"/>
                      <a:gd name="connsiteX94" fmla="*/ 222614 w 647177"/>
                      <a:gd name="connsiteY94" fmla="*/ 157650 h 207325"/>
                      <a:gd name="connsiteX95" fmla="*/ 262627 w 647177"/>
                      <a:gd name="connsiteY95" fmla="*/ 129181 h 207325"/>
                      <a:gd name="connsiteX96" fmla="*/ 265276 w 647177"/>
                      <a:gd name="connsiteY96" fmla="*/ 117857 h 207325"/>
                      <a:gd name="connsiteX97" fmla="*/ 265276 w 647177"/>
                      <a:gd name="connsiteY97" fmla="*/ 50810 h 207325"/>
                      <a:gd name="connsiteX98" fmla="*/ 227917 w 647177"/>
                      <a:gd name="connsiteY98" fmla="*/ 50810 h 207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</a:cxnLst>
                    <a:rect l="l" t="t" r="r" b="b"/>
                    <a:pathLst>
                      <a:path w="647177" h="207325">
                        <a:moveTo>
                          <a:pt x="44998" y="113523"/>
                        </a:moveTo>
                        <a:lnTo>
                          <a:pt x="44998" y="122909"/>
                        </a:lnTo>
                        <a:lnTo>
                          <a:pt x="67082" y="122909"/>
                        </a:lnTo>
                        <a:lnTo>
                          <a:pt x="67082" y="135816"/>
                        </a:lnTo>
                        <a:lnTo>
                          <a:pt x="163447" y="128231"/>
                        </a:lnTo>
                        <a:lnTo>
                          <a:pt x="157797" y="128231"/>
                        </a:lnTo>
                        <a:lnTo>
                          <a:pt x="157797" y="113523"/>
                        </a:lnTo>
                        <a:close/>
                        <a:moveTo>
                          <a:pt x="230" y="87023"/>
                        </a:moveTo>
                        <a:lnTo>
                          <a:pt x="44998" y="87023"/>
                        </a:lnTo>
                        <a:lnTo>
                          <a:pt x="44998" y="87023"/>
                        </a:lnTo>
                        <a:lnTo>
                          <a:pt x="157797" y="87023"/>
                        </a:lnTo>
                        <a:lnTo>
                          <a:pt x="157797" y="87023"/>
                        </a:lnTo>
                        <a:lnTo>
                          <a:pt x="202565" y="87023"/>
                        </a:lnTo>
                        <a:lnTo>
                          <a:pt x="202565" y="128231"/>
                        </a:lnTo>
                        <a:lnTo>
                          <a:pt x="180950" y="128231"/>
                        </a:lnTo>
                        <a:lnTo>
                          <a:pt x="182922" y="153280"/>
                        </a:lnTo>
                        <a:lnTo>
                          <a:pt x="67082" y="162398"/>
                        </a:lnTo>
                        <a:lnTo>
                          <a:pt x="67082" y="180825"/>
                        </a:lnTo>
                        <a:lnTo>
                          <a:pt x="142048" y="180825"/>
                        </a:lnTo>
                        <a:lnTo>
                          <a:pt x="142048" y="165729"/>
                        </a:lnTo>
                        <a:lnTo>
                          <a:pt x="186815" y="165729"/>
                        </a:lnTo>
                        <a:lnTo>
                          <a:pt x="186815" y="206937"/>
                        </a:lnTo>
                        <a:lnTo>
                          <a:pt x="182110" y="206937"/>
                        </a:lnTo>
                        <a:lnTo>
                          <a:pt x="182110" y="207325"/>
                        </a:lnTo>
                        <a:lnTo>
                          <a:pt x="67082" y="207325"/>
                        </a:lnTo>
                        <a:lnTo>
                          <a:pt x="34017" y="207325"/>
                        </a:lnTo>
                        <a:lnTo>
                          <a:pt x="22314" y="207325"/>
                        </a:lnTo>
                        <a:lnTo>
                          <a:pt x="22314" y="128231"/>
                        </a:lnTo>
                        <a:lnTo>
                          <a:pt x="230" y="128231"/>
                        </a:lnTo>
                        <a:close/>
                        <a:moveTo>
                          <a:pt x="568505" y="50810"/>
                        </a:moveTo>
                        <a:lnTo>
                          <a:pt x="568505" y="90433"/>
                        </a:lnTo>
                        <a:lnTo>
                          <a:pt x="602410" y="90433"/>
                        </a:lnTo>
                        <a:lnTo>
                          <a:pt x="602410" y="50810"/>
                        </a:lnTo>
                        <a:close/>
                        <a:moveTo>
                          <a:pt x="489611" y="50810"/>
                        </a:moveTo>
                        <a:lnTo>
                          <a:pt x="489611" y="90433"/>
                        </a:lnTo>
                        <a:lnTo>
                          <a:pt x="523737" y="90433"/>
                        </a:lnTo>
                        <a:lnTo>
                          <a:pt x="523737" y="50810"/>
                        </a:lnTo>
                        <a:close/>
                        <a:moveTo>
                          <a:pt x="79124" y="1250"/>
                        </a:moveTo>
                        <a:lnTo>
                          <a:pt x="123892" y="1250"/>
                        </a:lnTo>
                        <a:lnTo>
                          <a:pt x="123892" y="13673"/>
                        </a:lnTo>
                        <a:lnTo>
                          <a:pt x="202565" y="13673"/>
                        </a:lnTo>
                        <a:lnTo>
                          <a:pt x="202565" y="40172"/>
                        </a:lnTo>
                        <a:lnTo>
                          <a:pt x="123892" y="40172"/>
                        </a:lnTo>
                        <a:lnTo>
                          <a:pt x="123892" y="50939"/>
                        </a:lnTo>
                        <a:lnTo>
                          <a:pt x="182110" y="50939"/>
                        </a:lnTo>
                        <a:lnTo>
                          <a:pt x="182110" y="77439"/>
                        </a:lnTo>
                        <a:lnTo>
                          <a:pt x="20454" y="77439"/>
                        </a:lnTo>
                        <a:lnTo>
                          <a:pt x="20454" y="50939"/>
                        </a:lnTo>
                        <a:lnTo>
                          <a:pt x="79124" y="50939"/>
                        </a:lnTo>
                        <a:lnTo>
                          <a:pt x="79124" y="40172"/>
                        </a:lnTo>
                        <a:lnTo>
                          <a:pt x="0" y="40172"/>
                        </a:lnTo>
                        <a:lnTo>
                          <a:pt x="0" y="13673"/>
                        </a:lnTo>
                        <a:lnTo>
                          <a:pt x="79124" y="13673"/>
                        </a:lnTo>
                        <a:close/>
                        <a:moveTo>
                          <a:pt x="444612" y="0"/>
                        </a:moveTo>
                        <a:lnTo>
                          <a:pt x="444843" y="0"/>
                        </a:lnTo>
                        <a:lnTo>
                          <a:pt x="489611" y="0"/>
                        </a:lnTo>
                        <a:lnTo>
                          <a:pt x="523737" y="0"/>
                        </a:lnTo>
                        <a:lnTo>
                          <a:pt x="568505" y="0"/>
                        </a:lnTo>
                        <a:lnTo>
                          <a:pt x="602410" y="0"/>
                        </a:lnTo>
                        <a:lnTo>
                          <a:pt x="647177" y="0"/>
                        </a:lnTo>
                        <a:lnTo>
                          <a:pt x="647177" y="50810"/>
                        </a:lnTo>
                        <a:lnTo>
                          <a:pt x="647177" y="90433"/>
                        </a:lnTo>
                        <a:lnTo>
                          <a:pt x="647177" y="141243"/>
                        </a:lnTo>
                        <a:lnTo>
                          <a:pt x="647177" y="207325"/>
                        </a:lnTo>
                        <a:lnTo>
                          <a:pt x="602410" y="207325"/>
                        </a:lnTo>
                        <a:lnTo>
                          <a:pt x="602410" y="141243"/>
                        </a:lnTo>
                        <a:lnTo>
                          <a:pt x="489611" y="141243"/>
                        </a:lnTo>
                        <a:lnTo>
                          <a:pt x="489611" y="207325"/>
                        </a:lnTo>
                        <a:lnTo>
                          <a:pt x="444843" y="207325"/>
                        </a:lnTo>
                        <a:lnTo>
                          <a:pt x="444843" y="141243"/>
                        </a:lnTo>
                        <a:lnTo>
                          <a:pt x="444612" y="141243"/>
                        </a:lnTo>
                        <a:lnTo>
                          <a:pt x="444612" y="90433"/>
                        </a:lnTo>
                        <a:lnTo>
                          <a:pt x="444843" y="90433"/>
                        </a:lnTo>
                        <a:lnTo>
                          <a:pt x="444843" y="50810"/>
                        </a:lnTo>
                        <a:lnTo>
                          <a:pt x="444612" y="50810"/>
                        </a:lnTo>
                        <a:close/>
                        <a:moveTo>
                          <a:pt x="227917" y="0"/>
                        </a:moveTo>
                        <a:lnTo>
                          <a:pt x="408637" y="0"/>
                        </a:lnTo>
                        <a:lnTo>
                          <a:pt x="408637" y="50810"/>
                        </a:lnTo>
                        <a:lnTo>
                          <a:pt x="319253" y="50810"/>
                        </a:lnTo>
                        <a:lnTo>
                          <a:pt x="319253" y="72490"/>
                        </a:lnTo>
                        <a:lnTo>
                          <a:pt x="364109" y="72490"/>
                        </a:lnTo>
                        <a:lnTo>
                          <a:pt x="364109" y="71772"/>
                        </a:lnTo>
                        <a:lnTo>
                          <a:pt x="408877" y="71772"/>
                        </a:lnTo>
                        <a:lnTo>
                          <a:pt x="408877" y="207324"/>
                        </a:lnTo>
                        <a:lnTo>
                          <a:pt x="405638" y="207324"/>
                        </a:lnTo>
                        <a:lnTo>
                          <a:pt x="364109" y="207324"/>
                        </a:lnTo>
                        <a:lnTo>
                          <a:pt x="337884" y="207324"/>
                        </a:lnTo>
                        <a:lnTo>
                          <a:pt x="337884" y="163786"/>
                        </a:lnTo>
                        <a:lnTo>
                          <a:pt x="364109" y="163786"/>
                        </a:lnTo>
                        <a:lnTo>
                          <a:pt x="364109" y="123300"/>
                        </a:lnTo>
                        <a:lnTo>
                          <a:pt x="319253" y="123300"/>
                        </a:lnTo>
                        <a:lnTo>
                          <a:pt x="314013" y="123300"/>
                        </a:lnTo>
                        <a:lnTo>
                          <a:pt x="307984" y="149080"/>
                        </a:lnTo>
                        <a:cubicBezTo>
                          <a:pt x="293940" y="181066"/>
                          <a:pt x="263209" y="204087"/>
                          <a:pt x="226557" y="207015"/>
                        </a:cubicBezTo>
                        <a:lnTo>
                          <a:pt x="222614" y="157650"/>
                        </a:lnTo>
                        <a:cubicBezTo>
                          <a:pt x="240624" y="156211"/>
                          <a:pt x="255726" y="144898"/>
                          <a:pt x="262627" y="129181"/>
                        </a:cubicBezTo>
                        <a:lnTo>
                          <a:pt x="265276" y="117857"/>
                        </a:lnTo>
                        <a:lnTo>
                          <a:pt x="265276" y="50810"/>
                        </a:lnTo>
                        <a:lnTo>
                          <a:pt x="227917" y="50810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76F08028-B717-653F-F425-1735FD3716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9178" y="1133525"/>
                    <a:ext cx="830473" cy="889792"/>
                  </a:xfrm>
                  <a:prstGeom prst="ellipse">
                    <a:avLst/>
                  </a:prstGeom>
                  <a:solidFill>
                    <a:srgbClr val="FAE3C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9DD4BE2A-9BC1-0EB2-33D9-4AE15E0244E7}"/>
                      </a:ext>
                    </a:extLst>
                  </p:cNvPr>
                  <p:cNvGrpSpPr/>
                  <p:nvPr/>
                </p:nvGrpSpPr>
                <p:grpSpPr>
                  <a:xfrm>
                    <a:off x="2743452" y="981551"/>
                    <a:ext cx="1092443" cy="1356764"/>
                    <a:chOff x="2600417" y="1098363"/>
                    <a:chExt cx="861106" cy="1069454"/>
                  </a:xfrm>
                </p:grpSpPr>
                <p:sp>
                  <p:nvSpPr>
                    <p:cNvPr id="253" name="台形 252">
                      <a:extLst>
                        <a:ext uri="{FF2B5EF4-FFF2-40B4-BE49-F238E27FC236}">
                          <a16:creationId xmlns:a16="http://schemas.microsoft.com/office/drawing/2014/main" id="{1D3F02DE-D938-DA29-0ECD-520531B1F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7912" y="1734822"/>
                      <a:ext cx="373082" cy="277026"/>
                    </a:xfrm>
                    <a:prstGeom prst="trapezoid">
                      <a:avLst>
                        <a:gd name="adj" fmla="val 16369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台形 253">
                      <a:extLst>
                        <a:ext uri="{FF2B5EF4-FFF2-40B4-BE49-F238E27FC236}">
                          <a16:creationId xmlns:a16="http://schemas.microsoft.com/office/drawing/2014/main" id="{047146DE-3451-CFB5-9235-3605612AB1F5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7912" y="2011848"/>
                      <a:ext cx="373082" cy="153328"/>
                    </a:xfrm>
                    <a:prstGeom prst="trapezoid">
                      <a:avLst>
                        <a:gd name="adj" fmla="val 16369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416D2CAB-4FAC-E21C-8BE8-0015908A4EE0}"/>
                        </a:ext>
                      </a:extLst>
                    </p:cNvPr>
                    <p:cNvSpPr/>
                    <p:nvPr/>
                  </p:nvSpPr>
                  <p:spPr>
                    <a:xfrm rot="5400000" flipH="1">
                      <a:off x="2993565" y="1971678"/>
                      <a:ext cx="122357" cy="219255"/>
                    </a:xfrm>
                    <a:custGeom>
                      <a:avLst/>
                      <a:gdLst>
                        <a:gd name="connsiteX0" fmla="*/ 147073 w 147073"/>
                        <a:gd name="connsiteY0" fmla="*/ 142907 h 263545"/>
                        <a:gd name="connsiteX1" fmla="*/ 147073 w 147073"/>
                        <a:gd name="connsiteY1" fmla="*/ 119424 h 263545"/>
                        <a:gd name="connsiteX2" fmla="*/ 109602 w 147073"/>
                        <a:gd name="connsiteY2" fmla="*/ 81953 h 263545"/>
                        <a:gd name="connsiteX3" fmla="*/ 94554 w 147073"/>
                        <a:gd name="connsiteY3" fmla="*/ 81953 h 263545"/>
                        <a:gd name="connsiteX4" fmla="*/ 115042 w 147073"/>
                        <a:gd name="connsiteY4" fmla="*/ 0 h 263545"/>
                        <a:gd name="connsiteX5" fmla="*/ 7348 w 147073"/>
                        <a:gd name="connsiteY5" fmla="*/ 0 h 263545"/>
                        <a:gd name="connsiteX6" fmla="*/ 28740 w 147073"/>
                        <a:gd name="connsiteY6" fmla="*/ 85570 h 263545"/>
                        <a:gd name="connsiteX7" fmla="*/ 10975 w 147073"/>
                        <a:gd name="connsiteY7" fmla="*/ 92928 h 263545"/>
                        <a:gd name="connsiteX8" fmla="*/ 0 w 147073"/>
                        <a:gd name="connsiteY8" fmla="*/ 119424 h 263545"/>
                        <a:gd name="connsiteX9" fmla="*/ 0 w 147073"/>
                        <a:gd name="connsiteY9" fmla="*/ 142907 h 263545"/>
                        <a:gd name="connsiteX10" fmla="*/ 10975 w 147073"/>
                        <a:gd name="connsiteY10" fmla="*/ 169404 h 263545"/>
                        <a:gd name="connsiteX11" fmla="*/ 29015 w 147073"/>
                        <a:gd name="connsiteY11" fmla="*/ 176876 h 263545"/>
                        <a:gd name="connsiteX12" fmla="*/ 7348 w 147073"/>
                        <a:gd name="connsiteY12" fmla="*/ 263545 h 263545"/>
                        <a:gd name="connsiteX13" fmla="*/ 115042 w 147073"/>
                        <a:gd name="connsiteY13" fmla="*/ 263545 h 263545"/>
                        <a:gd name="connsiteX14" fmla="*/ 94251 w 147073"/>
                        <a:gd name="connsiteY14" fmla="*/ 180379 h 263545"/>
                        <a:gd name="connsiteX15" fmla="*/ 109602 w 147073"/>
                        <a:gd name="connsiteY15" fmla="*/ 180379 h 263545"/>
                        <a:gd name="connsiteX16" fmla="*/ 147073 w 147073"/>
                        <a:gd name="connsiteY16" fmla="*/ 142907 h 263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47073" h="263545">
                          <a:moveTo>
                            <a:pt x="147073" y="142907"/>
                          </a:moveTo>
                          <a:lnTo>
                            <a:pt x="147073" y="119424"/>
                          </a:lnTo>
                          <a:cubicBezTo>
                            <a:pt x="147073" y="98729"/>
                            <a:pt x="130297" y="81953"/>
                            <a:pt x="109602" y="81953"/>
                          </a:cubicBezTo>
                          <a:lnTo>
                            <a:pt x="94554" y="81953"/>
                          </a:lnTo>
                          <a:lnTo>
                            <a:pt x="115042" y="0"/>
                          </a:lnTo>
                          <a:lnTo>
                            <a:pt x="7348" y="0"/>
                          </a:lnTo>
                          <a:lnTo>
                            <a:pt x="28740" y="85570"/>
                          </a:lnTo>
                          <a:lnTo>
                            <a:pt x="10975" y="92928"/>
                          </a:lnTo>
                          <a:cubicBezTo>
                            <a:pt x="4194" y="99709"/>
                            <a:pt x="0" y="109077"/>
                            <a:pt x="0" y="119424"/>
                          </a:cubicBezTo>
                          <a:lnTo>
                            <a:pt x="0" y="142907"/>
                          </a:lnTo>
                          <a:cubicBezTo>
                            <a:pt x="0" y="153255"/>
                            <a:pt x="4194" y="162623"/>
                            <a:pt x="10975" y="169404"/>
                          </a:cubicBezTo>
                          <a:lnTo>
                            <a:pt x="29015" y="176876"/>
                          </a:lnTo>
                          <a:lnTo>
                            <a:pt x="7348" y="263545"/>
                          </a:lnTo>
                          <a:lnTo>
                            <a:pt x="115042" y="263545"/>
                          </a:lnTo>
                          <a:lnTo>
                            <a:pt x="94251" y="180379"/>
                          </a:lnTo>
                          <a:lnTo>
                            <a:pt x="109602" y="180379"/>
                          </a:lnTo>
                          <a:cubicBezTo>
                            <a:pt x="130297" y="180379"/>
                            <a:pt x="147073" y="163603"/>
                            <a:pt x="147073" y="142907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7286DAC9-525F-3C6C-0F8E-8C2A051DE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52102" y="1819148"/>
                      <a:ext cx="245653" cy="343386"/>
                    </a:xfrm>
                    <a:custGeom>
                      <a:avLst/>
                      <a:gdLst>
                        <a:gd name="connsiteX0" fmla="*/ 0 w 295275"/>
                        <a:gd name="connsiteY0" fmla="*/ 231775 h 412750"/>
                        <a:gd name="connsiteX1" fmla="*/ 225425 w 295275"/>
                        <a:gd name="connsiteY1" fmla="*/ 0 h 412750"/>
                        <a:gd name="connsiteX2" fmla="*/ 295275 w 295275"/>
                        <a:gd name="connsiteY2" fmla="*/ 60325 h 412750"/>
                        <a:gd name="connsiteX3" fmla="*/ 174625 w 295275"/>
                        <a:gd name="connsiteY3" fmla="*/ 412750 h 412750"/>
                        <a:gd name="connsiteX4" fmla="*/ 0 w 295275"/>
                        <a:gd name="connsiteY4" fmla="*/ 231775 h 4127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95275" h="412750">
                          <a:moveTo>
                            <a:pt x="0" y="231775"/>
                          </a:moveTo>
                          <a:lnTo>
                            <a:pt x="225425" y="0"/>
                          </a:lnTo>
                          <a:lnTo>
                            <a:pt x="295275" y="60325"/>
                          </a:lnTo>
                          <a:lnTo>
                            <a:pt x="174625" y="412750"/>
                          </a:lnTo>
                          <a:lnTo>
                            <a:pt x="0" y="23177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010BA897-4CD8-188C-4558-704801B2C98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883093" y="1819148"/>
                      <a:ext cx="170753" cy="343386"/>
                    </a:xfrm>
                    <a:custGeom>
                      <a:avLst/>
                      <a:gdLst>
                        <a:gd name="connsiteX0" fmla="*/ 0 w 295275"/>
                        <a:gd name="connsiteY0" fmla="*/ 231775 h 412750"/>
                        <a:gd name="connsiteX1" fmla="*/ 225425 w 295275"/>
                        <a:gd name="connsiteY1" fmla="*/ 0 h 412750"/>
                        <a:gd name="connsiteX2" fmla="*/ 295275 w 295275"/>
                        <a:gd name="connsiteY2" fmla="*/ 60325 h 412750"/>
                        <a:gd name="connsiteX3" fmla="*/ 174625 w 295275"/>
                        <a:gd name="connsiteY3" fmla="*/ 412750 h 412750"/>
                        <a:gd name="connsiteX4" fmla="*/ 0 w 295275"/>
                        <a:gd name="connsiteY4" fmla="*/ 231775 h 4127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95275" h="412750">
                          <a:moveTo>
                            <a:pt x="0" y="231775"/>
                          </a:moveTo>
                          <a:lnTo>
                            <a:pt x="225425" y="0"/>
                          </a:lnTo>
                          <a:lnTo>
                            <a:pt x="295275" y="60325"/>
                          </a:lnTo>
                          <a:lnTo>
                            <a:pt x="174625" y="412750"/>
                          </a:lnTo>
                          <a:lnTo>
                            <a:pt x="0" y="23177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1F7F0CC3-945E-6EAF-BE7B-7EBC89CF38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65804" y="1098363"/>
                      <a:ext cx="647805" cy="573390"/>
                    </a:xfrm>
                    <a:custGeom>
                      <a:avLst/>
                      <a:gdLst>
                        <a:gd name="connsiteX0" fmla="*/ 389331 w 778661"/>
                        <a:gd name="connsiteY0" fmla="*/ 0 h 778661"/>
                        <a:gd name="connsiteX1" fmla="*/ 594631 w 778661"/>
                        <a:gd name="connsiteY1" fmla="*/ 85038 h 778661"/>
                        <a:gd name="connsiteX2" fmla="*/ 693623 w 778661"/>
                        <a:gd name="connsiteY2" fmla="*/ 184031 h 778661"/>
                        <a:gd name="connsiteX3" fmla="*/ 693623 w 778661"/>
                        <a:gd name="connsiteY3" fmla="*/ 594631 h 778661"/>
                        <a:gd name="connsiteX4" fmla="*/ 594631 w 778661"/>
                        <a:gd name="connsiteY4" fmla="*/ 693623 h 778661"/>
                        <a:gd name="connsiteX5" fmla="*/ 184030 w 778661"/>
                        <a:gd name="connsiteY5" fmla="*/ 693623 h 778661"/>
                        <a:gd name="connsiteX6" fmla="*/ 85038 w 778661"/>
                        <a:gd name="connsiteY6" fmla="*/ 594631 h 778661"/>
                        <a:gd name="connsiteX7" fmla="*/ 85038 w 778661"/>
                        <a:gd name="connsiteY7" fmla="*/ 184031 h 778661"/>
                        <a:gd name="connsiteX8" fmla="*/ 184030 w 778661"/>
                        <a:gd name="connsiteY8" fmla="*/ 85038 h 778661"/>
                        <a:gd name="connsiteX9" fmla="*/ 389331 w 778661"/>
                        <a:gd name="connsiteY9" fmla="*/ 0 h 778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78661" h="778661">
                          <a:moveTo>
                            <a:pt x="389331" y="0"/>
                          </a:moveTo>
                          <a:cubicBezTo>
                            <a:pt x="463635" y="0"/>
                            <a:pt x="537939" y="28346"/>
                            <a:pt x="594631" y="85038"/>
                          </a:cubicBezTo>
                          <a:lnTo>
                            <a:pt x="693623" y="184031"/>
                          </a:lnTo>
                          <a:cubicBezTo>
                            <a:pt x="807007" y="297414"/>
                            <a:pt x="807007" y="481247"/>
                            <a:pt x="693623" y="594631"/>
                          </a:cubicBezTo>
                          <a:lnTo>
                            <a:pt x="594631" y="693623"/>
                          </a:lnTo>
                          <a:cubicBezTo>
                            <a:pt x="481247" y="807007"/>
                            <a:pt x="297415" y="807007"/>
                            <a:pt x="184030" y="693623"/>
                          </a:cubicBezTo>
                          <a:lnTo>
                            <a:pt x="85038" y="594631"/>
                          </a:lnTo>
                          <a:cubicBezTo>
                            <a:pt x="-28346" y="481247"/>
                            <a:pt x="-28346" y="297414"/>
                            <a:pt x="85038" y="184031"/>
                          </a:cubicBezTo>
                          <a:lnTo>
                            <a:pt x="184030" y="85038"/>
                          </a:lnTo>
                          <a:cubicBezTo>
                            <a:pt x="240723" y="28346"/>
                            <a:pt x="315027" y="0"/>
                            <a:pt x="389331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569C2BBC-6D8B-1195-FD3B-8194358E59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4467" y="1161432"/>
                      <a:ext cx="594322" cy="710545"/>
                    </a:xfrm>
                    <a:custGeom>
                      <a:avLst/>
                      <a:gdLst>
                        <a:gd name="connsiteX0" fmla="*/ 273607 w 594322"/>
                        <a:gd name="connsiteY0" fmla="*/ 0 h 710545"/>
                        <a:gd name="connsiteX1" fmla="*/ 281094 w 594322"/>
                        <a:gd name="connsiteY1" fmla="*/ 0 h 710545"/>
                        <a:gd name="connsiteX2" fmla="*/ 523003 w 594322"/>
                        <a:gd name="connsiteY2" fmla="*/ 241909 h 710545"/>
                        <a:gd name="connsiteX3" fmla="*/ 523003 w 594322"/>
                        <a:gd name="connsiteY3" fmla="*/ 316335 h 710545"/>
                        <a:gd name="connsiteX4" fmla="*/ 524133 w 594322"/>
                        <a:gd name="connsiteY4" fmla="*/ 315572 h 710545"/>
                        <a:gd name="connsiteX5" fmla="*/ 543370 w 594322"/>
                        <a:gd name="connsiteY5" fmla="*/ 311689 h 710545"/>
                        <a:gd name="connsiteX6" fmla="*/ 544899 w 594322"/>
                        <a:gd name="connsiteY6" fmla="*/ 311689 h 710545"/>
                        <a:gd name="connsiteX7" fmla="*/ 594322 w 594322"/>
                        <a:gd name="connsiteY7" fmla="*/ 361112 h 710545"/>
                        <a:gd name="connsiteX8" fmla="*/ 594322 w 594322"/>
                        <a:gd name="connsiteY8" fmla="*/ 439243 h 710545"/>
                        <a:gd name="connsiteX9" fmla="*/ 544899 w 594322"/>
                        <a:gd name="connsiteY9" fmla="*/ 488666 h 710545"/>
                        <a:gd name="connsiteX10" fmla="*/ 543370 w 594322"/>
                        <a:gd name="connsiteY10" fmla="*/ 488666 h 710545"/>
                        <a:gd name="connsiteX11" fmla="*/ 524133 w 594322"/>
                        <a:gd name="connsiteY11" fmla="*/ 484782 h 710545"/>
                        <a:gd name="connsiteX12" fmla="*/ 521552 w 594322"/>
                        <a:gd name="connsiteY12" fmla="*/ 483041 h 710545"/>
                        <a:gd name="connsiteX13" fmla="*/ 518089 w 594322"/>
                        <a:gd name="connsiteY13" fmla="*/ 517389 h 710545"/>
                        <a:gd name="connsiteX14" fmla="*/ 281094 w 594322"/>
                        <a:gd name="connsiteY14" fmla="*/ 710545 h 710545"/>
                        <a:gd name="connsiteX15" fmla="*/ 273607 w 594322"/>
                        <a:gd name="connsiteY15" fmla="*/ 710545 h 710545"/>
                        <a:gd name="connsiteX16" fmla="*/ 36612 w 594322"/>
                        <a:gd name="connsiteY16" fmla="*/ 517389 h 710545"/>
                        <a:gd name="connsiteX17" fmla="*/ 33032 w 594322"/>
                        <a:gd name="connsiteY17" fmla="*/ 481877 h 710545"/>
                        <a:gd name="connsiteX18" fmla="*/ 14475 w 594322"/>
                        <a:gd name="connsiteY18" fmla="*/ 474191 h 710545"/>
                        <a:gd name="connsiteX19" fmla="*/ 0 w 594322"/>
                        <a:gd name="connsiteY19" fmla="*/ 439244 h 710545"/>
                        <a:gd name="connsiteX20" fmla="*/ 0 w 594322"/>
                        <a:gd name="connsiteY20" fmla="*/ 361111 h 710545"/>
                        <a:gd name="connsiteX21" fmla="*/ 14475 w 594322"/>
                        <a:gd name="connsiteY21" fmla="*/ 326164 h 710545"/>
                        <a:gd name="connsiteX22" fmla="*/ 31697 w 594322"/>
                        <a:gd name="connsiteY22" fmla="*/ 319031 h 710545"/>
                        <a:gd name="connsiteX23" fmla="*/ 31697 w 594322"/>
                        <a:gd name="connsiteY23" fmla="*/ 241909 h 710545"/>
                        <a:gd name="connsiteX24" fmla="*/ 273607 w 594322"/>
                        <a:gd name="connsiteY24" fmla="*/ 0 h 710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594322" h="710545">
                          <a:moveTo>
                            <a:pt x="273607" y="0"/>
                          </a:moveTo>
                          <a:lnTo>
                            <a:pt x="281094" y="0"/>
                          </a:lnTo>
                          <a:cubicBezTo>
                            <a:pt x="414697" y="0"/>
                            <a:pt x="523003" y="108306"/>
                            <a:pt x="523003" y="241909"/>
                          </a:cubicBezTo>
                          <a:lnTo>
                            <a:pt x="523003" y="316335"/>
                          </a:lnTo>
                          <a:lnTo>
                            <a:pt x="524133" y="315572"/>
                          </a:lnTo>
                          <a:cubicBezTo>
                            <a:pt x="530046" y="313072"/>
                            <a:pt x="536547" y="311689"/>
                            <a:pt x="543370" y="311689"/>
                          </a:cubicBezTo>
                          <a:lnTo>
                            <a:pt x="544899" y="311689"/>
                          </a:lnTo>
                          <a:cubicBezTo>
                            <a:pt x="572195" y="311689"/>
                            <a:pt x="594322" y="333816"/>
                            <a:pt x="594322" y="361112"/>
                          </a:cubicBezTo>
                          <a:lnTo>
                            <a:pt x="594322" y="439243"/>
                          </a:lnTo>
                          <a:cubicBezTo>
                            <a:pt x="594322" y="466538"/>
                            <a:pt x="572195" y="488666"/>
                            <a:pt x="544899" y="488666"/>
                          </a:cubicBezTo>
                          <a:lnTo>
                            <a:pt x="543370" y="488666"/>
                          </a:lnTo>
                          <a:cubicBezTo>
                            <a:pt x="536547" y="488666"/>
                            <a:pt x="530046" y="487283"/>
                            <a:pt x="524133" y="484782"/>
                          </a:cubicBezTo>
                          <a:lnTo>
                            <a:pt x="521552" y="483041"/>
                          </a:lnTo>
                          <a:lnTo>
                            <a:pt x="518089" y="517389"/>
                          </a:lnTo>
                          <a:cubicBezTo>
                            <a:pt x="495532" y="627623"/>
                            <a:pt x="397997" y="710545"/>
                            <a:pt x="281094" y="710545"/>
                          </a:cubicBezTo>
                          <a:lnTo>
                            <a:pt x="273607" y="710545"/>
                          </a:lnTo>
                          <a:cubicBezTo>
                            <a:pt x="156704" y="710545"/>
                            <a:pt x="59169" y="627623"/>
                            <a:pt x="36612" y="517389"/>
                          </a:cubicBezTo>
                          <a:lnTo>
                            <a:pt x="33032" y="481877"/>
                          </a:lnTo>
                          <a:lnTo>
                            <a:pt x="14475" y="474191"/>
                          </a:lnTo>
                          <a:cubicBezTo>
                            <a:pt x="5532" y="465247"/>
                            <a:pt x="0" y="452892"/>
                            <a:pt x="0" y="439244"/>
                          </a:cubicBezTo>
                          <a:lnTo>
                            <a:pt x="0" y="361111"/>
                          </a:lnTo>
                          <a:cubicBezTo>
                            <a:pt x="0" y="347464"/>
                            <a:pt x="5532" y="335108"/>
                            <a:pt x="14475" y="326164"/>
                          </a:cubicBezTo>
                          <a:lnTo>
                            <a:pt x="31697" y="319031"/>
                          </a:lnTo>
                          <a:lnTo>
                            <a:pt x="31697" y="241909"/>
                          </a:lnTo>
                          <a:cubicBezTo>
                            <a:pt x="31697" y="108306"/>
                            <a:pt x="140003" y="0"/>
                            <a:pt x="273607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60" name="グループ化 259">
                      <a:extLst>
                        <a:ext uri="{FF2B5EF4-FFF2-40B4-BE49-F238E27FC236}">
                          <a16:creationId xmlns:a16="http://schemas.microsoft.com/office/drawing/2014/main" id="{72DAA03A-89AC-8285-72D0-73C86EC353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13075" y="1464704"/>
                      <a:ext cx="260882" cy="35927"/>
                      <a:chOff x="5295454" y="1164646"/>
                      <a:chExt cx="313579" cy="43185"/>
                    </a:xfrm>
                  </p:grpSpPr>
                  <p:sp>
                    <p:nvSpPr>
                      <p:cNvPr id="264" name="楕円 263">
                        <a:extLst>
                          <a:ext uri="{FF2B5EF4-FFF2-40B4-BE49-F238E27FC236}">
                            <a16:creationId xmlns:a16="http://schemas.microsoft.com/office/drawing/2014/main" id="{46B6700B-0850-9F51-5E4D-59E3B0FD5825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5565848" y="1164646"/>
                        <a:ext cx="43185" cy="43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5" name="楕円 264">
                        <a:extLst>
                          <a:ext uri="{FF2B5EF4-FFF2-40B4-BE49-F238E27FC236}">
                            <a16:creationId xmlns:a16="http://schemas.microsoft.com/office/drawing/2014/main" id="{C7760146-AC08-7AC3-D04C-1356D0C4ADE2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5295454" y="1164646"/>
                        <a:ext cx="43185" cy="43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90C0D6B6-A86F-1B69-3A01-B987B566AE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9456" y="1845562"/>
                      <a:ext cx="272067" cy="319613"/>
                    </a:xfrm>
                    <a:custGeom>
                      <a:avLst/>
                      <a:gdLst>
                        <a:gd name="connsiteX0" fmla="*/ 0 w 327025"/>
                        <a:gd name="connsiteY0" fmla="*/ 384175 h 384175"/>
                        <a:gd name="connsiteX1" fmla="*/ 327025 w 327025"/>
                        <a:gd name="connsiteY1" fmla="*/ 384175 h 384175"/>
                        <a:gd name="connsiteX2" fmla="*/ 288925 w 327025"/>
                        <a:gd name="connsiteY2" fmla="*/ 117475 h 384175"/>
                        <a:gd name="connsiteX3" fmla="*/ 123825 w 327025"/>
                        <a:gd name="connsiteY3" fmla="*/ 0 h 384175"/>
                        <a:gd name="connsiteX4" fmla="*/ 0 w 327025"/>
                        <a:gd name="connsiteY4" fmla="*/ 384175 h 384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7025" h="384175">
                          <a:moveTo>
                            <a:pt x="0" y="384175"/>
                          </a:moveTo>
                          <a:lnTo>
                            <a:pt x="327025" y="384175"/>
                          </a:lnTo>
                          <a:lnTo>
                            <a:pt x="288925" y="117475"/>
                          </a:lnTo>
                          <a:lnTo>
                            <a:pt x="123825" y="0"/>
                          </a:lnTo>
                          <a:lnTo>
                            <a:pt x="0" y="384175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EBC8F47C-6BE9-B5A8-65DD-97AB872DEA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80034" y="1858770"/>
                      <a:ext cx="192824" cy="309047"/>
                    </a:xfrm>
                    <a:custGeom>
                      <a:avLst/>
                      <a:gdLst>
                        <a:gd name="connsiteX0" fmla="*/ 231775 w 231775"/>
                        <a:gd name="connsiteY0" fmla="*/ 371475 h 371475"/>
                        <a:gd name="connsiteX1" fmla="*/ 104775 w 231775"/>
                        <a:gd name="connsiteY1" fmla="*/ 371475 h 371475"/>
                        <a:gd name="connsiteX2" fmla="*/ 0 w 231775"/>
                        <a:gd name="connsiteY2" fmla="*/ 371475 h 371475"/>
                        <a:gd name="connsiteX3" fmla="*/ 79375 w 231775"/>
                        <a:gd name="connsiteY3" fmla="*/ 63500 h 371475"/>
                        <a:gd name="connsiteX4" fmla="*/ 123825 w 231775"/>
                        <a:gd name="connsiteY4" fmla="*/ 0 h 371475"/>
                        <a:gd name="connsiteX5" fmla="*/ 231775 w 231775"/>
                        <a:gd name="connsiteY5" fmla="*/ 371475 h 3714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31775" h="371475">
                          <a:moveTo>
                            <a:pt x="231775" y="371475"/>
                          </a:moveTo>
                          <a:lnTo>
                            <a:pt x="104775" y="371475"/>
                          </a:lnTo>
                          <a:lnTo>
                            <a:pt x="0" y="371475"/>
                          </a:lnTo>
                          <a:lnTo>
                            <a:pt x="79375" y="63500"/>
                          </a:lnTo>
                          <a:lnTo>
                            <a:pt x="123825" y="0"/>
                          </a:lnTo>
                          <a:lnTo>
                            <a:pt x="231775" y="371475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62B8D6CF-D929-CDB5-7279-4D9910AB52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00417" y="1919523"/>
                      <a:ext cx="243012" cy="248294"/>
                    </a:xfrm>
                    <a:custGeom>
                      <a:avLst/>
                      <a:gdLst>
                        <a:gd name="connsiteX0" fmla="*/ 238125 w 292100"/>
                        <a:gd name="connsiteY0" fmla="*/ 298450 h 298450"/>
                        <a:gd name="connsiteX1" fmla="*/ 0 w 292100"/>
                        <a:gd name="connsiteY1" fmla="*/ 298450 h 298450"/>
                        <a:gd name="connsiteX2" fmla="*/ 107950 w 292100"/>
                        <a:gd name="connsiteY2" fmla="*/ 98425 h 298450"/>
                        <a:gd name="connsiteX3" fmla="*/ 292100 w 292100"/>
                        <a:gd name="connsiteY3" fmla="*/ 0 h 298450"/>
                        <a:gd name="connsiteX4" fmla="*/ 238125 w 292100"/>
                        <a:gd name="connsiteY4" fmla="*/ 298450 h 2984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92100" h="298450">
                          <a:moveTo>
                            <a:pt x="238125" y="298450"/>
                          </a:moveTo>
                          <a:lnTo>
                            <a:pt x="0" y="298450"/>
                          </a:lnTo>
                          <a:lnTo>
                            <a:pt x="107950" y="98425"/>
                          </a:lnTo>
                          <a:lnTo>
                            <a:pt x="292100" y="0"/>
                          </a:lnTo>
                          <a:lnTo>
                            <a:pt x="238125" y="298450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CE0B9C71-5AB3-C152-1B78-49FE45E407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98283" y="1362746"/>
                    <a:ext cx="1270365" cy="521012"/>
                  </a:xfrm>
                  <a:custGeom>
                    <a:avLst/>
                    <a:gdLst>
                      <a:gd name="connsiteX0" fmla="*/ 1907044 w 2109554"/>
                      <a:gd name="connsiteY0" fmla="*/ 100012 h 865187"/>
                      <a:gd name="connsiteX1" fmla="*/ 1789536 w 2109554"/>
                      <a:gd name="connsiteY1" fmla="*/ 432581 h 865187"/>
                      <a:gd name="connsiteX2" fmla="*/ 1907044 w 2109554"/>
                      <a:gd name="connsiteY2" fmla="*/ 765150 h 865187"/>
                      <a:gd name="connsiteX3" fmla="*/ 2024553 w 2109554"/>
                      <a:gd name="connsiteY3" fmla="*/ 432581 h 865187"/>
                      <a:gd name="connsiteX4" fmla="*/ 1907044 w 2109554"/>
                      <a:gd name="connsiteY4" fmla="*/ 100012 h 865187"/>
                      <a:gd name="connsiteX5" fmla="*/ 1426031 w 2109554"/>
                      <a:gd name="connsiteY5" fmla="*/ 100012 h 865187"/>
                      <a:gd name="connsiteX6" fmla="*/ 1308523 w 2109554"/>
                      <a:gd name="connsiteY6" fmla="*/ 432581 h 865187"/>
                      <a:gd name="connsiteX7" fmla="*/ 1426031 w 2109554"/>
                      <a:gd name="connsiteY7" fmla="*/ 765150 h 865187"/>
                      <a:gd name="connsiteX8" fmla="*/ 1543540 w 2109554"/>
                      <a:gd name="connsiteY8" fmla="*/ 432581 h 865187"/>
                      <a:gd name="connsiteX9" fmla="*/ 1426031 w 2109554"/>
                      <a:gd name="connsiteY9" fmla="*/ 100012 h 865187"/>
                      <a:gd name="connsiteX10" fmla="*/ 959306 w 2109554"/>
                      <a:gd name="connsiteY10" fmla="*/ 100012 h 865187"/>
                      <a:gd name="connsiteX11" fmla="*/ 841798 w 2109554"/>
                      <a:gd name="connsiteY11" fmla="*/ 432581 h 865187"/>
                      <a:gd name="connsiteX12" fmla="*/ 959306 w 2109554"/>
                      <a:gd name="connsiteY12" fmla="*/ 765150 h 865187"/>
                      <a:gd name="connsiteX13" fmla="*/ 1076815 w 2109554"/>
                      <a:gd name="connsiteY13" fmla="*/ 432581 h 865187"/>
                      <a:gd name="connsiteX14" fmla="*/ 959306 w 2109554"/>
                      <a:gd name="connsiteY14" fmla="*/ 100012 h 865187"/>
                      <a:gd name="connsiteX15" fmla="*/ 497343 w 2109554"/>
                      <a:gd name="connsiteY15" fmla="*/ 100012 h 865187"/>
                      <a:gd name="connsiteX16" fmla="*/ 379835 w 2109554"/>
                      <a:gd name="connsiteY16" fmla="*/ 432581 h 865187"/>
                      <a:gd name="connsiteX17" fmla="*/ 497343 w 2109554"/>
                      <a:gd name="connsiteY17" fmla="*/ 765150 h 865187"/>
                      <a:gd name="connsiteX18" fmla="*/ 614852 w 2109554"/>
                      <a:gd name="connsiteY18" fmla="*/ 432581 h 865187"/>
                      <a:gd name="connsiteX19" fmla="*/ 497343 w 2109554"/>
                      <a:gd name="connsiteY19" fmla="*/ 100012 h 865187"/>
                      <a:gd name="connsiteX20" fmla="*/ 106908 w 2109554"/>
                      <a:gd name="connsiteY20" fmla="*/ 1480 h 865187"/>
                      <a:gd name="connsiteX21" fmla="*/ 218839 w 2109554"/>
                      <a:gd name="connsiteY21" fmla="*/ 1480 h 865187"/>
                      <a:gd name="connsiteX22" fmla="*/ 218839 w 2109554"/>
                      <a:gd name="connsiteY22" fmla="*/ 865187 h 865187"/>
                      <a:gd name="connsiteX23" fmla="*/ 106908 w 2109554"/>
                      <a:gd name="connsiteY23" fmla="*/ 865187 h 865187"/>
                      <a:gd name="connsiteX24" fmla="*/ 106908 w 2109554"/>
                      <a:gd name="connsiteY24" fmla="*/ 157659 h 865187"/>
                      <a:gd name="connsiteX25" fmla="*/ 0 w 2109554"/>
                      <a:gd name="connsiteY25" fmla="*/ 280085 h 865187"/>
                      <a:gd name="connsiteX26" fmla="*/ 0 w 2109554"/>
                      <a:gd name="connsiteY26" fmla="*/ 132082 h 865187"/>
                      <a:gd name="connsiteX27" fmla="*/ 1907053 w 2109554"/>
                      <a:gd name="connsiteY27" fmla="*/ 0 h 865187"/>
                      <a:gd name="connsiteX28" fmla="*/ 2109554 w 2109554"/>
                      <a:gd name="connsiteY28" fmla="*/ 432577 h 865187"/>
                      <a:gd name="connsiteX29" fmla="*/ 1907053 w 2109554"/>
                      <a:gd name="connsiteY29" fmla="*/ 865153 h 865187"/>
                      <a:gd name="connsiteX30" fmla="*/ 1704552 w 2109554"/>
                      <a:gd name="connsiteY30" fmla="*/ 432577 h 865187"/>
                      <a:gd name="connsiteX31" fmla="*/ 1907053 w 2109554"/>
                      <a:gd name="connsiteY31" fmla="*/ 0 h 865187"/>
                      <a:gd name="connsiteX32" fmla="*/ 1426040 w 2109554"/>
                      <a:gd name="connsiteY32" fmla="*/ 0 h 865187"/>
                      <a:gd name="connsiteX33" fmla="*/ 1628541 w 2109554"/>
                      <a:gd name="connsiteY33" fmla="*/ 432577 h 865187"/>
                      <a:gd name="connsiteX34" fmla="*/ 1426040 w 2109554"/>
                      <a:gd name="connsiteY34" fmla="*/ 865153 h 865187"/>
                      <a:gd name="connsiteX35" fmla="*/ 1223539 w 2109554"/>
                      <a:gd name="connsiteY35" fmla="*/ 432577 h 865187"/>
                      <a:gd name="connsiteX36" fmla="*/ 1426040 w 2109554"/>
                      <a:gd name="connsiteY36" fmla="*/ 0 h 865187"/>
                      <a:gd name="connsiteX37" fmla="*/ 959315 w 2109554"/>
                      <a:gd name="connsiteY37" fmla="*/ 0 h 865187"/>
                      <a:gd name="connsiteX38" fmla="*/ 1161816 w 2109554"/>
                      <a:gd name="connsiteY38" fmla="*/ 432577 h 865187"/>
                      <a:gd name="connsiteX39" fmla="*/ 959315 w 2109554"/>
                      <a:gd name="connsiteY39" fmla="*/ 865153 h 865187"/>
                      <a:gd name="connsiteX40" fmla="*/ 756814 w 2109554"/>
                      <a:gd name="connsiteY40" fmla="*/ 432577 h 865187"/>
                      <a:gd name="connsiteX41" fmla="*/ 959315 w 2109554"/>
                      <a:gd name="connsiteY41" fmla="*/ 0 h 865187"/>
                      <a:gd name="connsiteX42" fmla="*/ 497352 w 2109554"/>
                      <a:gd name="connsiteY42" fmla="*/ 0 h 865187"/>
                      <a:gd name="connsiteX43" fmla="*/ 699853 w 2109554"/>
                      <a:gd name="connsiteY43" fmla="*/ 432577 h 865187"/>
                      <a:gd name="connsiteX44" fmla="*/ 497352 w 2109554"/>
                      <a:gd name="connsiteY44" fmla="*/ 865153 h 865187"/>
                      <a:gd name="connsiteX45" fmla="*/ 294851 w 2109554"/>
                      <a:gd name="connsiteY45" fmla="*/ 432577 h 865187"/>
                      <a:gd name="connsiteX46" fmla="*/ 497352 w 2109554"/>
                      <a:gd name="connsiteY46" fmla="*/ 0 h 865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2109554" h="865187">
                        <a:moveTo>
                          <a:pt x="1907044" y="100012"/>
                        </a:moveTo>
                        <a:cubicBezTo>
                          <a:pt x="1832286" y="100012"/>
                          <a:pt x="1788303" y="197418"/>
                          <a:pt x="1789536" y="432581"/>
                        </a:cubicBezTo>
                        <a:cubicBezTo>
                          <a:pt x="1790768" y="667744"/>
                          <a:pt x="1834751" y="767057"/>
                          <a:pt x="1907044" y="765150"/>
                        </a:cubicBezTo>
                        <a:cubicBezTo>
                          <a:pt x="1979337" y="763243"/>
                          <a:pt x="2024553" y="669651"/>
                          <a:pt x="2024553" y="432581"/>
                        </a:cubicBezTo>
                        <a:cubicBezTo>
                          <a:pt x="2024553" y="195511"/>
                          <a:pt x="1981803" y="100012"/>
                          <a:pt x="1907044" y="100012"/>
                        </a:cubicBezTo>
                        <a:close/>
                        <a:moveTo>
                          <a:pt x="1426031" y="100012"/>
                        </a:moveTo>
                        <a:cubicBezTo>
                          <a:pt x="1351273" y="100012"/>
                          <a:pt x="1307290" y="197418"/>
                          <a:pt x="1308523" y="432581"/>
                        </a:cubicBezTo>
                        <a:cubicBezTo>
                          <a:pt x="1309755" y="667744"/>
                          <a:pt x="1353738" y="767057"/>
                          <a:pt x="1426031" y="765150"/>
                        </a:cubicBezTo>
                        <a:cubicBezTo>
                          <a:pt x="1498324" y="763243"/>
                          <a:pt x="1543540" y="669651"/>
                          <a:pt x="1543540" y="432581"/>
                        </a:cubicBezTo>
                        <a:cubicBezTo>
                          <a:pt x="1543540" y="195511"/>
                          <a:pt x="1500790" y="100012"/>
                          <a:pt x="1426031" y="100012"/>
                        </a:cubicBezTo>
                        <a:close/>
                        <a:moveTo>
                          <a:pt x="959306" y="100012"/>
                        </a:moveTo>
                        <a:cubicBezTo>
                          <a:pt x="884548" y="100012"/>
                          <a:pt x="840565" y="197418"/>
                          <a:pt x="841798" y="432581"/>
                        </a:cubicBezTo>
                        <a:cubicBezTo>
                          <a:pt x="843030" y="667744"/>
                          <a:pt x="887013" y="767057"/>
                          <a:pt x="959306" y="765150"/>
                        </a:cubicBezTo>
                        <a:cubicBezTo>
                          <a:pt x="1031599" y="763243"/>
                          <a:pt x="1076815" y="669651"/>
                          <a:pt x="1076815" y="432581"/>
                        </a:cubicBezTo>
                        <a:cubicBezTo>
                          <a:pt x="1076815" y="195511"/>
                          <a:pt x="1034065" y="100012"/>
                          <a:pt x="959306" y="100012"/>
                        </a:cubicBezTo>
                        <a:close/>
                        <a:moveTo>
                          <a:pt x="497343" y="100012"/>
                        </a:moveTo>
                        <a:cubicBezTo>
                          <a:pt x="422585" y="100012"/>
                          <a:pt x="378602" y="197418"/>
                          <a:pt x="379835" y="432581"/>
                        </a:cubicBezTo>
                        <a:cubicBezTo>
                          <a:pt x="381067" y="667744"/>
                          <a:pt x="425050" y="767057"/>
                          <a:pt x="497343" y="765150"/>
                        </a:cubicBezTo>
                        <a:cubicBezTo>
                          <a:pt x="569636" y="763243"/>
                          <a:pt x="614852" y="669651"/>
                          <a:pt x="614852" y="432581"/>
                        </a:cubicBezTo>
                        <a:cubicBezTo>
                          <a:pt x="614852" y="195511"/>
                          <a:pt x="572102" y="100012"/>
                          <a:pt x="497343" y="100012"/>
                        </a:cubicBezTo>
                        <a:close/>
                        <a:moveTo>
                          <a:pt x="106908" y="1480"/>
                        </a:moveTo>
                        <a:lnTo>
                          <a:pt x="218839" y="1480"/>
                        </a:lnTo>
                        <a:lnTo>
                          <a:pt x="218839" y="865187"/>
                        </a:lnTo>
                        <a:lnTo>
                          <a:pt x="106908" y="865187"/>
                        </a:lnTo>
                        <a:lnTo>
                          <a:pt x="106908" y="157659"/>
                        </a:lnTo>
                        <a:lnTo>
                          <a:pt x="0" y="280085"/>
                        </a:lnTo>
                        <a:lnTo>
                          <a:pt x="0" y="132082"/>
                        </a:lnTo>
                        <a:close/>
                        <a:moveTo>
                          <a:pt x="1907053" y="0"/>
                        </a:moveTo>
                        <a:cubicBezTo>
                          <a:pt x="2035883" y="0"/>
                          <a:pt x="2109554" y="124217"/>
                          <a:pt x="2109554" y="432577"/>
                        </a:cubicBezTo>
                        <a:cubicBezTo>
                          <a:pt x="2109554" y="740936"/>
                          <a:pt x="2031635" y="862673"/>
                          <a:pt x="1907053" y="865153"/>
                        </a:cubicBezTo>
                        <a:cubicBezTo>
                          <a:pt x="1782472" y="867633"/>
                          <a:pt x="1706676" y="738456"/>
                          <a:pt x="1704552" y="432577"/>
                        </a:cubicBezTo>
                        <a:cubicBezTo>
                          <a:pt x="1702428" y="126697"/>
                          <a:pt x="1778223" y="0"/>
                          <a:pt x="1907053" y="0"/>
                        </a:cubicBezTo>
                        <a:close/>
                        <a:moveTo>
                          <a:pt x="1426040" y="0"/>
                        </a:moveTo>
                        <a:cubicBezTo>
                          <a:pt x="1554870" y="0"/>
                          <a:pt x="1628541" y="124217"/>
                          <a:pt x="1628541" y="432577"/>
                        </a:cubicBezTo>
                        <a:cubicBezTo>
                          <a:pt x="1628541" y="740936"/>
                          <a:pt x="1550622" y="862673"/>
                          <a:pt x="1426040" y="865153"/>
                        </a:cubicBezTo>
                        <a:cubicBezTo>
                          <a:pt x="1301459" y="867633"/>
                          <a:pt x="1225663" y="738456"/>
                          <a:pt x="1223539" y="432577"/>
                        </a:cubicBezTo>
                        <a:cubicBezTo>
                          <a:pt x="1221415" y="126697"/>
                          <a:pt x="1297210" y="0"/>
                          <a:pt x="1426040" y="0"/>
                        </a:cubicBezTo>
                        <a:close/>
                        <a:moveTo>
                          <a:pt x="959315" y="0"/>
                        </a:moveTo>
                        <a:cubicBezTo>
                          <a:pt x="1088145" y="0"/>
                          <a:pt x="1161816" y="124217"/>
                          <a:pt x="1161816" y="432577"/>
                        </a:cubicBezTo>
                        <a:cubicBezTo>
                          <a:pt x="1161816" y="740936"/>
                          <a:pt x="1083897" y="862673"/>
                          <a:pt x="959315" y="865153"/>
                        </a:cubicBezTo>
                        <a:cubicBezTo>
                          <a:pt x="834734" y="867633"/>
                          <a:pt x="758938" y="738456"/>
                          <a:pt x="756814" y="432577"/>
                        </a:cubicBezTo>
                        <a:cubicBezTo>
                          <a:pt x="754690" y="126697"/>
                          <a:pt x="830485" y="0"/>
                          <a:pt x="959315" y="0"/>
                        </a:cubicBezTo>
                        <a:close/>
                        <a:moveTo>
                          <a:pt x="497352" y="0"/>
                        </a:moveTo>
                        <a:cubicBezTo>
                          <a:pt x="626182" y="0"/>
                          <a:pt x="699853" y="124217"/>
                          <a:pt x="699853" y="432577"/>
                        </a:cubicBezTo>
                        <a:cubicBezTo>
                          <a:pt x="699853" y="740936"/>
                          <a:pt x="621934" y="862673"/>
                          <a:pt x="497352" y="865153"/>
                        </a:cubicBezTo>
                        <a:cubicBezTo>
                          <a:pt x="372770" y="867633"/>
                          <a:pt x="296975" y="738456"/>
                          <a:pt x="294851" y="432577"/>
                        </a:cubicBezTo>
                        <a:cubicBezTo>
                          <a:pt x="292727" y="126697"/>
                          <a:pt x="368522" y="0"/>
                          <a:pt x="497352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DD353EAC-8E22-CFFA-8134-2EDA13C87E34}"/>
                    </a:ext>
                  </a:extLst>
                </p:cNvPr>
                <p:cNvSpPr/>
                <p:nvPr/>
              </p:nvSpPr>
              <p:spPr bwMode="auto">
                <a:xfrm>
                  <a:off x="906206" y="1498722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421B7AC9-17C1-5E26-D31F-6EC7DCFDC481}"/>
                  </a:ext>
                </a:extLst>
              </p:cNvPr>
              <p:cNvGrpSpPr/>
              <p:nvPr/>
            </p:nvGrpSpPr>
            <p:grpSpPr>
              <a:xfrm>
                <a:off x="5963943" y="4045479"/>
                <a:ext cx="2174622" cy="1021569"/>
                <a:chOff x="617995" y="2780752"/>
                <a:chExt cx="3330325" cy="1564481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8AFBE3A9-AA1D-D3C7-9ABA-456A718DD11F}"/>
                    </a:ext>
                  </a:extLst>
                </p:cNvPr>
                <p:cNvGrpSpPr/>
                <p:nvPr/>
              </p:nvGrpSpPr>
              <p:grpSpPr>
                <a:xfrm>
                  <a:off x="617995" y="2780752"/>
                  <a:ext cx="3330325" cy="1564481"/>
                  <a:chOff x="617995" y="2780752"/>
                  <a:chExt cx="3330325" cy="1564481"/>
                </a:xfrm>
              </p:grpSpPr>
              <p:sp>
                <p:nvSpPr>
                  <p:cNvPr id="232" name="正方形/長方形 231">
                    <a:extLst>
                      <a:ext uri="{FF2B5EF4-FFF2-40B4-BE49-F238E27FC236}">
                        <a16:creationId xmlns:a16="http://schemas.microsoft.com/office/drawing/2014/main" id="{8816D70C-EABF-979E-C141-B8CAA3FDAB8E}"/>
                      </a:ext>
                    </a:extLst>
                  </p:cNvPr>
                  <p:cNvSpPr/>
                  <p:nvPr/>
                </p:nvSpPr>
                <p:spPr>
                  <a:xfrm>
                    <a:off x="617995" y="2780752"/>
                    <a:ext cx="3330325" cy="1564481"/>
                  </a:xfrm>
                  <a:prstGeom prst="rect">
                    <a:avLst/>
                  </a:prstGeom>
                  <a:solidFill>
                    <a:srgbClr val="FAE3C1"/>
                  </a:solidFill>
                  <a:ln>
                    <a:solidFill>
                      <a:srgbClr val="FF99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3" name="四角形: 角を丸くする 232">
                    <a:extLst>
                      <a:ext uri="{FF2B5EF4-FFF2-40B4-BE49-F238E27FC236}">
                        <a16:creationId xmlns:a16="http://schemas.microsoft.com/office/drawing/2014/main" id="{A7E2407C-FC5E-4B07-22E8-595A0D4DFA20}"/>
                      </a:ext>
                    </a:extLst>
                  </p:cNvPr>
                  <p:cNvSpPr/>
                  <p:nvPr/>
                </p:nvSpPr>
                <p:spPr>
                  <a:xfrm>
                    <a:off x="753424" y="2886720"/>
                    <a:ext cx="3059466" cy="1352544"/>
                  </a:xfrm>
                  <a:prstGeom prst="roundRect">
                    <a:avLst>
                      <a:gd name="adj" fmla="val 10126"/>
                    </a:avLst>
                  </a:prstGeom>
                  <a:solidFill>
                    <a:srgbClr val="ECCEF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4" name="グループ化 233">
                    <a:extLst>
                      <a:ext uri="{FF2B5EF4-FFF2-40B4-BE49-F238E27FC236}">
                        <a16:creationId xmlns:a16="http://schemas.microsoft.com/office/drawing/2014/main" id="{2E13BE5B-3A8C-9636-DD88-ED6B06C13D65}"/>
                      </a:ext>
                    </a:extLst>
                  </p:cNvPr>
                  <p:cNvGrpSpPr/>
                  <p:nvPr/>
                </p:nvGrpSpPr>
                <p:grpSpPr>
                  <a:xfrm>
                    <a:off x="2933666" y="2843166"/>
                    <a:ext cx="900387" cy="1400926"/>
                    <a:chOff x="2713339" y="2843166"/>
                    <a:chExt cx="776581" cy="1208294"/>
                  </a:xfrm>
                </p:grpSpPr>
                <p:sp>
                  <p:nvSpPr>
                    <p:cNvPr id="238" name="フリーフォーム: 図形 237">
                      <a:extLst>
                        <a:ext uri="{FF2B5EF4-FFF2-40B4-BE49-F238E27FC236}">
                          <a16:creationId xmlns:a16="http://schemas.microsoft.com/office/drawing/2014/main" id="{1272C376-1D5A-80E1-D417-07851C1606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84657" y="2843166"/>
                      <a:ext cx="635925" cy="730855"/>
                    </a:xfrm>
                    <a:custGeom>
                      <a:avLst/>
                      <a:gdLst>
                        <a:gd name="connsiteX0" fmla="*/ 410895 w 764382"/>
                        <a:gd name="connsiteY0" fmla="*/ 584 h 878487"/>
                        <a:gd name="connsiteX1" fmla="*/ 476355 w 764382"/>
                        <a:gd name="connsiteY1" fmla="*/ 11237 h 878487"/>
                        <a:gd name="connsiteX2" fmla="*/ 716009 w 764382"/>
                        <a:gd name="connsiteY2" fmla="*/ 282481 h 878487"/>
                        <a:gd name="connsiteX3" fmla="*/ 716727 w 764382"/>
                        <a:gd name="connsiteY3" fmla="*/ 300778 h 878487"/>
                        <a:gd name="connsiteX4" fmla="*/ 734348 w 764382"/>
                        <a:gd name="connsiteY4" fmla="*/ 333242 h 878487"/>
                        <a:gd name="connsiteX5" fmla="*/ 764382 w 764382"/>
                        <a:gd name="connsiteY5" fmla="*/ 482008 h 878487"/>
                        <a:gd name="connsiteX6" fmla="*/ 764381 w 764382"/>
                        <a:gd name="connsiteY6" fmla="*/ 496296 h 878487"/>
                        <a:gd name="connsiteX7" fmla="*/ 382190 w 764382"/>
                        <a:gd name="connsiteY7" fmla="*/ 878487 h 878487"/>
                        <a:gd name="connsiteX8" fmla="*/ 382191 w 764382"/>
                        <a:gd name="connsiteY8" fmla="*/ 878486 h 878487"/>
                        <a:gd name="connsiteX9" fmla="*/ 0 w 764382"/>
                        <a:gd name="connsiteY9" fmla="*/ 496295 h 878487"/>
                        <a:gd name="connsiteX10" fmla="*/ 0 w 764382"/>
                        <a:gd name="connsiteY10" fmla="*/ 482008 h 878487"/>
                        <a:gd name="connsiteX11" fmla="*/ 65272 w 764382"/>
                        <a:gd name="connsiteY11" fmla="*/ 268322 h 878487"/>
                        <a:gd name="connsiteX12" fmla="*/ 70048 w 764382"/>
                        <a:gd name="connsiteY12" fmla="*/ 262533 h 878487"/>
                        <a:gd name="connsiteX13" fmla="*/ 75347 w 764382"/>
                        <a:gd name="connsiteY13" fmla="*/ 242759 h 878487"/>
                        <a:gd name="connsiteX14" fmla="*/ 410895 w 764382"/>
                        <a:gd name="connsiteY14" fmla="*/ 584 h 8784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64382" h="878487">
                          <a:moveTo>
                            <a:pt x="410895" y="584"/>
                          </a:moveTo>
                          <a:cubicBezTo>
                            <a:pt x="432612" y="1887"/>
                            <a:pt x="454521" y="5387"/>
                            <a:pt x="476355" y="11237"/>
                          </a:cubicBezTo>
                          <a:cubicBezTo>
                            <a:pt x="607356" y="46339"/>
                            <a:pt x="698413" y="156104"/>
                            <a:pt x="716009" y="282481"/>
                          </a:cubicBezTo>
                          <a:lnTo>
                            <a:pt x="716727" y="300778"/>
                          </a:lnTo>
                          <a:lnTo>
                            <a:pt x="734348" y="333242"/>
                          </a:lnTo>
                          <a:cubicBezTo>
                            <a:pt x="753688" y="378967"/>
                            <a:pt x="764382" y="429239"/>
                            <a:pt x="764382" y="482008"/>
                          </a:cubicBezTo>
                          <a:cubicBezTo>
                            <a:pt x="764382" y="486771"/>
                            <a:pt x="764381" y="491533"/>
                            <a:pt x="764381" y="496296"/>
                          </a:cubicBezTo>
                          <a:cubicBezTo>
                            <a:pt x="764381" y="707374"/>
                            <a:pt x="593268" y="878487"/>
                            <a:pt x="382190" y="878487"/>
                          </a:cubicBezTo>
                          <a:lnTo>
                            <a:pt x="382191" y="878486"/>
                          </a:lnTo>
                          <a:cubicBezTo>
                            <a:pt x="171113" y="878486"/>
                            <a:pt x="0" y="707373"/>
                            <a:pt x="0" y="496295"/>
                          </a:cubicBezTo>
                          <a:lnTo>
                            <a:pt x="0" y="482008"/>
                          </a:lnTo>
                          <a:cubicBezTo>
                            <a:pt x="0" y="402854"/>
                            <a:pt x="24063" y="329320"/>
                            <a:pt x="65272" y="268322"/>
                          </a:cubicBezTo>
                          <a:lnTo>
                            <a:pt x="70048" y="262533"/>
                          </a:lnTo>
                          <a:lnTo>
                            <a:pt x="75347" y="242759"/>
                          </a:lnTo>
                          <a:cubicBezTo>
                            <a:pt x="116299" y="89924"/>
                            <a:pt x="258876" y="-8542"/>
                            <a:pt x="410895" y="584"/>
                          </a:cubicBez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" name="フリーフォーム: 図形 238">
                      <a:extLst>
                        <a:ext uri="{FF2B5EF4-FFF2-40B4-BE49-F238E27FC236}">
                          <a16:creationId xmlns:a16="http://schemas.microsoft.com/office/drawing/2014/main" id="{06653E66-B185-5785-153F-512DDD5F3E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16355" y="3096580"/>
                      <a:ext cx="535881" cy="954878"/>
                    </a:xfrm>
                    <a:custGeom>
                      <a:avLst/>
                      <a:gdLst>
                        <a:gd name="connsiteX0" fmla="*/ 240700 w 535881"/>
                        <a:gd name="connsiteY0" fmla="*/ 0 h 954878"/>
                        <a:gd name="connsiteX1" fmla="*/ 481400 w 535881"/>
                        <a:gd name="connsiteY1" fmla="*/ 240700 h 954878"/>
                        <a:gd name="connsiteX2" fmla="*/ 481400 w 535881"/>
                        <a:gd name="connsiteY2" fmla="*/ 292315 h 954878"/>
                        <a:gd name="connsiteX3" fmla="*/ 488830 w 535881"/>
                        <a:gd name="connsiteY3" fmla="*/ 289237 h 954878"/>
                        <a:gd name="connsiteX4" fmla="*/ 535881 w 535881"/>
                        <a:gd name="connsiteY4" fmla="*/ 336288 h 954878"/>
                        <a:gd name="connsiteX5" fmla="*/ 535880 w 535881"/>
                        <a:gd name="connsiteY5" fmla="*/ 388785 h 954878"/>
                        <a:gd name="connsiteX6" fmla="*/ 488829 w 535881"/>
                        <a:gd name="connsiteY6" fmla="*/ 435836 h 954878"/>
                        <a:gd name="connsiteX7" fmla="*/ 488830 w 535881"/>
                        <a:gd name="connsiteY7" fmla="*/ 435835 h 954878"/>
                        <a:gd name="connsiteX8" fmla="*/ 478918 w 535881"/>
                        <a:gd name="connsiteY8" fmla="*/ 431730 h 954878"/>
                        <a:gd name="connsiteX9" fmla="*/ 476510 w 535881"/>
                        <a:gd name="connsiteY9" fmla="*/ 455621 h 954878"/>
                        <a:gd name="connsiteX10" fmla="*/ 446553 w 535881"/>
                        <a:gd name="connsiteY10" fmla="*/ 531923 h 954878"/>
                        <a:gd name="connsiteX11" fmla="*/ 443303 w 535881"/>
                        <a:gd name="connsiteY11" fmla="*/ 535678 h 954878"/>
                        <a:gd name="connsiteX12" fmla="*/ 495268 w 535881"/>
                        <a:gd name="connsiteY12" fmla="*/ 954878 h 954878"/>
                        <a:gd name="connsiteX13" fmla="*/ 57415 w 535881"/>
                        <a:gd name="connsiteY13" fmla="*/ 954878 h 954878"/>
                        <a:gd name="connsiteX14" fmla="*/ 101618 w 535881"/>
                        <a:gd name="connsiteY14" fmla="*/ 598293 h 954878"/>
                        <a:gd name="connsiteX15" fmla="*/ 70500 w 535881"/>
                        <a:gd name="connsiteY15" fmla="*/ 577312 h 954878"/>
                        <a:gd name="connsiteX16" fmla="*/ 0 w 535881"/>
                        <a:gd name="connsiteY16" fmla="*/ 407111 h 954878"/>
                        <a:gd name="connsiteX17" fmla="*/ 0 w 535881"/>
                        <a:gd name="connsiteY17" fmla="*/ 240700 h 954878"/>
                        <a:gd name="connsiteX18" fmla="*/ 240700 w 535881"/>
                        <a:gd name="connsiteY18" fmla="*/ 0 h 9548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535881" h="954878">
                          <a:moveTo>
                            <a:pt x="240700" y="0"/>
                          </a:moveTo>
                          <a:cubicBezTo>
                            <a:pt x="373635" y="0"/>
                            <a:pt x="481400" y="107765"/>
                            <a:pt x="481400" y="240700"/>
                          </a:cubicBezTo>
                          <a:lnTo>
                            <a:pt x="481400" y="292315"/>
                          </a:lnTo>
                          <a:lnTo>
                            <a:pt x="488830" y="289237"/>
                          </a:lnTo>
                          <a:cubicBezTo>
                            <a:pt x="514816" y="289237"/>
                            <a:pt x="535881" y="310302"/>
                            <a:pt x="535881" y="336288"/>
                          </a:cubicBezTo>
                          <a:cubicBezTo>
                            <a:pt x="535881" y="353787"/>
                            <a:pt x="535880" y="371286"/>
                            <a:pt x="535880" y="388785"/>
                          </a:cubicBezTo>
                          <a:cubicBezTo>
                            <a:pt x="535880" y="414771"/>
                            <a:pt x="514815" y="435836"/>
                            <a:pt x="488829" y="435836"/>
                          </a:cubicBezTo>
                          <a:lnTo>
                            <a:pt x="488830" y="435835"/>
                          </a:lnTo>
                          <a:lnTo>
                            <a:pt x="478918" y="431730"/>
                          </a:lnTo>
                          <a:lnTo>
                            <a:pt x="476510" y="455621"/>
                          </a:lnTo>
                          <a:cubicBezTo>
                            <a:pt x="470899" y="483042"/>
                            <a:pt x="460625" y="508764"/>
                            <a:pt x="446553" y="531923"/>
                          </a:cubicBezTo>
                          <a:lnTo>
                            <a:pt x="443303" y="535678"/>
                          </a:lnTo>
                          <a:lnTo>
                            <a:pt x="495268" y="954878"/>
                          </a:lnTo>
                          <a:lnTo>
                            <a:pt x="57415" y="954878"/>
                          </a:lnTo>
                          <a:lnTo>
                            <a:pt x="101618" y="598293"/>
                          </a:lnTo>
                          <a:lnTo>
                            <a:pt x="70500" y="577312"/>
                          </a:lnTo>
                          <a:cubicBezTo>
                            <a:pt x="26941" y="533754"/>
                            <a:pt x="0" y="473579"/>
                            <a:pt x="0" y="407111"/>
                          </a:cubicBezTo>
                          <a:lnTo>
                            <a:pt x="0" y="240700"/>
                          </a:lnTo>
                          <a:cubicBezTo>
                            <a:pt x="0" y="107765"/>
                            <a:pt x="107765" y="0"/>
                            <a:pt x="240700" y="0"/>
                          </a:cubicBezTo>
                          <a:close/>
                        </a:path>
                      </a:pathLst>
                    </a:custGeom>
                    <a:solidFill>
                      <a:srgbClr val="ECD6B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フリーフォーム: 図形 239">
                      <a:extLst>
                        <a:ext uri="{FF2B5EF4-FFF2-40B4-BE49-F238E27FC236}">
                          <a16:creationId xmlns:a16="http://schemas.microsoft.com/office/drawing/2014/main" id="{4477EE0D-8181-19A2-ADF7-B1CF7FA3E8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1920" y="3649303"/>
                      <a:ext cx="455647" cy="402157"/>
                    </a:xfrm>
                    <a:custGeom>
                      <a:avLst/>
                      <a:gdLst>
                        <a:gd name="connsiteX0" fmla="*/ 400176 w 455647"/>
                        <a:gd name="connsiteY0" fmla="*/ 0 h 402157"/>
                        <a:gd name="connsiteX1" fmla="*/ 455647 w 455647"/>
                        <a:gd name="connsiteY1" fmla="*/ 61112 h 402157"/>
                        <a:gd name="connsiteX2" fmla="*/ 443761 w 455647"/>
                        <a:gd name="connsiteY2" fmla="*/ 120252 h 402157"/>
                        <a:gd name="connsiteX3" fmla="*/ 279331 w 455647"/>
                        <a:gd name="connsiteY3" fmla="*/ 402157 h 402157"/>
                        <a:gd name="connsiteX4" fmla="*/ 126788 w 455647"/>
                        <a:gd name="connsiteY4" fmla="*/ 402157 h 402157"/>
                        <a:gd name="connsiteX5" fmla="*/ 129346 w 455647"/>
                        <a:gd name="connsiteY5" fmla="*/ 399436 h 402157"/>
                        <a:gd name="connsiteX6" fmla="*/ 0 w 455647"/>
                        <a:gd name="connsiteY6" fmla="*/ 402157 h 402157"/>
                        <a:gd name="connsiteX7" fmla="*/ 5943 w 455647"/>
                        <a:gd name="connsiteY7" fmla="*/ 124024 h 402157"/>
                        <a:gd name="connsiteX8" fmla="*/ 59433 w 455647"/>
                        <a:gd name="connsiteY8" fmla="*/ 55470 h 402157"/>
                        <a:gd name="connsiteX9" fmla="*/ 47546 w 455647"/>
                        <a:gd name="connsiteY9" fmla="*/ 127941 h 402157"/>
                        <a:gd name="connsiteX10" fmla="*/ 166538 w 455647"/>
                        <a:gd name="connsiteY10" fmla="*/ 359874 h 402157"/>
                        <a:gd name="connsiteX11" fmla="*/ 414044 w 455647"/>
                        <a:gd name="connsiteY11" fmla="*/ 96597 h 4021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55647" h="402157">
                          <a:moveTo>
                            <a:pt x="400176" y="0"/>
                          </a:moveTo>
                          <a:lnTo>
                            <a:pt x="455647" y="61112"/>
                          </a:lnTo>
                          <a:lnTo>
                            <a:pt x="443761" y="120252"/>
                          </a:lnTo>
                          <a:cubicBezTo>
                            <a:pt x="388291" y="227363"/>
                            <a:pt x="334801" y="295046"/>
                            <a:pt x="279331" y="402157"/>
                          </a:cubicBezTo>
                          <a:lnTo>
                            <a:pt x="126788" y="402157"/>
                          </a:lnTo>
                          <a:lnTo>
                            <a:pt x="129346" y="399436"/>
                          </a:lnTo>
                          <a:lnTo>
                            <a:pt x="0" y="402157"/>
                          </a:lnTo>
                          <a:lnTo>
                            <a:pt x="5943" y="124024"/>
                          </a:lnTo>
                          <a:lnTo>
                            <a:pt x="59433" y="55470"/>
                          </a:lnTo>
                          <a:lnTo>
                            <a:pt x="47546" y="127941"/>
                          </a:lnTo>
                          <a:lnTo>
                            <a:pt x="166538" y="359874"/>
                          </a:lnTo>
                          <a:lnTo>
                            <a:pt x="414044" y="9659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" name="フリーフォーム: 図形 240">
                      <a:extLst>
                        <a:ext uri="{FF2B5EF4-FFF2-40B4-BE49-F238E27FC236}">
                          <a16:creationId xmlns:a16="http://schemas.microsoft.com/office/drawing/2014/main" id="{38CF99CC-4AAE-DCA7-894E-5A7B0951C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3339" y="3768166"/>
                      <a:ext cx="255558" cy="283294"/>
                    </a:xfrm>
                    <a:custGeom>
                      <a:avLst/>
                      <a:gdLst>
                        <a:gd name="connsiteX0" fmla="*/ 307181 w 307181"/>
                        <a:gd name="connsiteY0" fmla="*/ 347662 h 347662"/>
                        <a:gd name="connsiteX1" fmla="*/ 16669 w 307181"/>
                        <a:gd name="connsiteY1" fmla="*/ 347662 h 347662"/>
                        <a:gd name="connsiteX2" fmla="*/ 0 w 307181"/>
                        <a:gd name="connsiteY2" fmla="*/ 80962 h 347662"/>
                        <a:gd name="connsiteX3" fmla="*/ 109537 w 307181"/>
                        <a:gd name="connsiteY3" fmla="*/ 69056 h 347662"/>
                        <a:gd name="connsiteX4" fmla="*/ 185737 w 307181"/>
                        <a:gd name="connsiteY4" fmla="*/ 0 h 347662"/>
                        <a:gd name="connsiteX5" fmla="*/ 307181 w 307181"/>
                        <a:gd name="connsiteY5" fmla="*/ 347662 h 3476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07181" h="347662">
                          <a:moveTo>
                            <a:pt x="307181" y="347662"/>
                          </a:moveTo>
                          <a:lnTo>
                            <a:pt x="16669" y="347662"/>
                          </a:lnTo>
                          <a:lnTo>
                            <a:pt x="0" y="80962"/>
                          </a:lnTo>
                          <a:lnTo>
                            <a:pt x="109537" y="69056"/>
                          </a:lnTo>
                          <a:lnTo>
                            <a:pt x="185737" y="0"/>
                          </a:lnTo>
                          <a:lnTo>
                            <a:pt x="307181" y="347662"/>
                          </a:ln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712654B4-4B13-D93D-4134-7098ACF6F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31346" y="3704772"/>
                      <a:ext cx="358574" cy="346688"/>
                    </a:xfrm>
                    <a:custGeom>
                      <a:avLst/>
                      <a:gdLst>
                        <a:gd name="connsiteX0" fmla="*/ 0 w 431006"/>
                        <a:gd name="connsiteY0" fmla="*/ 423863 h 423863"/>
                        <a:gd name="connsiteX1" fmla="*/ 204787 w 431006"/>
                        <a:gd name="connsiteY1" fmla="*/ 97631 h 423863"/>
                        <a:gd name="connsiteX2" fmla="*/ 226218 w 431006"/>
                        <a:gd name="connsiteY2" fmla="*/ 0 h 423863"/>
                        <a:gd name="connsiteX3" fmla="*/ 285750 w 431006"/>
                        <a:gd name="connsiteY3" fmla="*/ 57150 h 423863"/>
                        <a:gd name="connsiteX4" fmla="*/ 431006 w 431006"/>
                        <a:gd name="connsiteY4" fmla="*/ 135731 h 423863"/>
                        <a:gd name="connsiteX5" fmla="*/ 371475 w 431006"/>
                        <a:gd name="connsiteY5" fmla="*/ 421481 h 423863"/>
                        <a:gd name="connsiteX6" fmla="*/ 221456 w 431006"/>
                        <a:gd name="connsiteY6" fmla="*/ 421481 h 423863"/>
                        <a:gd name="connsiteX7" fmla="*/ 0 w 431006"/>
                        <a:gd name="connsiteY7" fmla="*/ 423863 h 423863"/>
                        <a:gd name="connsiteX0" fmla="*/ 0 w 431006"/>
                        <a:gd name="connsiteY0" fmla="*/ 423863 h 423863"/>
                        <a:gd name="connsiteX1" fmla="*/ 204787 w 431006"/>
                        <a:gd name="connsiteY1" fmla="*/ 97631 h 423863"/>
                        <a:gd name="connsiteX2" fmla="*/ 226218 w 431006"/>
                        <a:gd name="connsiteY2" fmla="*/ 0 h 423863"/>
                        <a:gd name="connsiteX3" fmla="*/ 285750 w 431006"/>
                        <a:gd name="connsiteY3" fmla="*/ 57150 h 423863"/>
                        <a:gd name="connsiteX4" fmla="*/ 431006 w 431006"/>
                        <a:gd name="connsiteY4" fmla="*/ 135731 h 423863"/>
                        <a:gd name="connsiteX5" fmla="*/ 371475 w 431006"/>
                        <a:gd name="connsiteY5" fmla="*/ 421481 h 423863"/>
                        <a:gd name="connsiteX6" fmla="*/ 0 w 431006"/>
                        <a:gd name="connsiteY6" fmla="*/ 423863 h 423863"/>
                        <a:gd name="connsiteX0" fmla="*/ 0 w 431006"/>
                        <a:gd name="connsiteY0" fmla="*/ 416719 h 416719"/>
                        <a:gd name="connsiteX1" fmla="*/ 204787 w 431006"/>
                        <a:gd name="connsiteY1" fmla="*/ 90487 h 416719"/>
                        <a:gd name="connsiteX2" fmla="*/ 226218 w 431006"/>
                        <a:gd name="connsiteY2" fmla="*/ 0 h 416719"/>
                        <a:gd name="connsiteX3" fmla="*/ 285750 w 431006"/>
                        <a:gd name="connsiteY3" fmla="*/ 50006 h 416719"/>
                        <a:gd name="connsiteX4" fmla="*/ 431006 w 431006"/>
                        <a:gd name="connsiteY4" fmla="*/ 128587 h 416719"/>
                        <a:gd name="connsiteX5" fmla="*/ 371475 w 431006"/>
                        <a:gd name="connsiteY5" fmla="*/ 414337 h 416719"/>
                        <a:gd name="connsiteX6" fmla="*/ 0 w 431006"/>
                        <a:gd name="connsiteY6" fmla="*/ 416719 h 4167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31006" h="416719">
                          <a:moveTo>
                            <a:pt x="0" y="416719"/>
                          </a:moveTo>
                          <a:lnTo>
                            <a:pt x="204787" y="90487"/>
                          </a:lnTo>
                          <a:lnTo>
                            <a:pt x="226218" y="0"/>
                          </a:lnTo>
                          <a:lnTo>
                            <a:pt x="285750" y="50006"/>
                          </a:lnTo>
                          <a:lnTo>
                            <a:pt x="431006" y="128587"/>
                          </a:lnTo>
                          <a:lnTo>
                            <a:pt x="371475" y="414337"/>
                          </a:lnTo>
                          <a:lnTo>
                            <a:pt x="0" y="416719"/>
                          </a:ln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楕円 242">
                      <a:extLst>
                        <a:ext uri="{FF2B5EF4-FFF2-40B4-BE49-F238E27FC236}">
                          <a16:creationId xmlns:a16="http://schemas.microsoft.com/office/drawing/2014/main" id="{AA330FD0-4A7B-0474-CA46-A688E0C17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429" y="3345551"/>
                      <a:ext cx="38038" cy="38037"/>
                    </a:xfrm>
                    <a:prstGeom prst="ellipse">
                      <a:avLst/>
                    </a:prstGeom>
                    <a:solidFill>
                      <a:srgbClr val="67547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楕円 243">
                      <a:extLst>
                        <a:ext uri="{FF2B5EF4-FFF2-40B4-BE49-F238E27FC236}">
                          <a16:creationId xmlns:a16="http://schemas.microsoft.com/office/drawing/2014/main" id="{305777A3-6CA4-460A-EF50-A8D6C9B284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13480" y="3345551"/>
                      <a:ext cx="38038" cy="38037"/>
                    </a:xfrm>
                    <a:prstGeom prst="ellipse">
                      <a:avLst/>
                    </a:prstGeom>
                    <a:solidFill>
                      <a:srgbClr val="67547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F57BD98A-9821-B787-908D-9AB383E852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6103" y="2838771"/>
                    <a:ext cx="790685" cy="271657"/>
                  </a:xfrm>
                  <a:custGeom>
                    <a:avLst/>
                    <a:gdLst>
                      <a:gd name="connsiteX0" fmla="*/ 167885 w 1099455"/>
                      <a:gd name="connsiteY0" fmla="*/ 227564 h 377742"/>
                      <a:gd name="connsiteX1" fmla="*/ 152248 w 1099455"/>
                      <a:gd name="connsiteY1" fmla="*/ 290082 h 377742"/>
                      <a:gd name="connsiteX2" fmla="*/ 230776 w 1099455"/>
                      <a:gd name="connsiteY2" fmla="*/ 290082 h 377742"/>
                      <a:gd name="connsiteX3" fmla="*/ 230776 w 1099455"/>
                      <a:gd name="connsiteY3" fmla="*/ 227564 h 377742"/>
                      <a:gd name="connsiteX4" fmla="*/ 963724 w 1099455"/>
                      <a:gd name="connsiteY4" fmla="*/ 107235 h 377742"/>
                      <a:gd name="connsiteX5" fmla="*/ 963724 w 1099455"/>
                      <a:gd name="connsiteY5" fmla="*/ 175596 h 377742"/>
                      <a:gd name="connsiteX6" fmla="*/ 1022219 w 1099455"/>
                      <a:gd name="connsiteY6" fmla="*/ 175596 h 377742"/>
                      <a:gd name="connsiteX7" fmla="*/ 1022219 w 1099455"/>
                      <a:gd name="connsiteY7" fmla="*/ 107235 h 377742"/>
                      <a:gd name="connsiteX8" fmla="*/ 827611 w 1099455"/>
                      <a:gd name="connsiteY8" fmla="*/ 107235 h 377742"/>
                      <a:gd name="connsiteX9" fmla="*/ 827611 w 1099455"/>
                      <a:gd name="connsiteY9" fmla="*/ 175596 h 377742"/>
                      <a:gd name="connsiteX10" fmla="*/ 886488 w 1099455"/>
                      <a:gd name="connsiteY10" fmla="*/ 175596 h 377742"/>
                      <a:gd name="connsiteX11" fmla="*/ 886488 w 1099455"/>
                      <a:gd name="connsiteY11" fmla="*/ 107235 h 377742"/>
                      <a:gd name="connsiteX12" fmla="*/ 13858 w 1099455"/>
                      <a:gd name="connsiteY12" fmla="*/ 20052 h 377742"/>
                      <a:gd name="connsiteX13" fmla="*/ 335620 w 1099455"/>
                      <a:gd name="connsiteY13" fmla="*/ 20052 h 377742"/>
                      <a:gd name="connsiteX14" fmla="*/ 335620 w 1099455"/>
                      <a:gd name="connsiteY14" fmla="*/ 107712 h 377742"/>
                      <a:gd name="connsiteX15" fmla="*/ 197863 w 1099455"/>
                      <a:gd name="connsiteY15" fmla="*/ 107712 h 377742"/>
                      <a:gd name="connsiteX16" fmla="*/ 189811 w 1099455"/>
                      <a:gd name="connsiteY16" fmla="*/ 139904 h 377742"/>
                      <a:gd name="connsiteX17" fmla="*/ 230776 w 1099455"/>
                      <a:gd name="connsiteY17" fmla="*/ 139904 h 377742"/>
                      <a:gd name="connsiteX18" fmla="*/ 278765 w 1099455"/>
                      <a:gd name="connsiteY18" fmla="*/ 139904 h 377742"/>
                      <a:gd name="connsiteX19" fmla="*/ 308012 w 1099455"/>
                      <a:gd name="connsiteY19" fmla="*/ 139904 h 377742"/>
                      <a:gd name="connsiteX20" fmla="*/ 308012 w 1099455"/>
                      <a:gd name="connsiteY20" fmla="*/ 290082 h 377742"/>
                      <a:gd name="connsiteX21" fmla="*/ 349478 w 1099455"/>
                      <a:gd name="connsiteY21" fmla="*/ 290082 h 377742"/>
                      <a:gd name="connsiteX22" fmla="*/ 349478 w 1099455"/>
                      <a:gd name="connsiteY22" fmla="*/ 377742 h 377742"/>
                      <a:gd name="connsiteX23" fmla="*/ 308012 w 1099455"/>
                      <a:gd name="connsiteY23" fmla="*/ 377742 h 377742"/>
                      <a:gd name="connsiteX24" fmla="*/ 230776 w 1099455"/>
                      <a:gd name="connsiteY24" fmla="*/ 377742 h 377742"/>
                      <a:gd name="connsiteX25" fmla="*/ 0 w 1099455"/>
                      <a:gd name="connsiteY25" fmla="*/ 377742 h 377742"/>
                      <a:gd name="connsiteX26" fmla="*/ 0 w 1099455"/>
                      <a:gd name="connsiteY26" fmla="*/ 290082 h 377742"/>
                      <a:gd name="connsiteX27" fmla="*/ 72632 w 1099455"/>
                      <a:gd name="connsiteY27" fmla="*/ 290082 h 377742"/>
                      <a:gd name="connsiteX28" fmla="*/ 88270 w 1099455"/>
                      <a:gd name="connsiteY28" fmla="*/ 227564 h 377742"/>
                      <a:gd name="connsiteX29" fmla="*/ 43887 w 1099455"/>
                      <a:gd name="connsiteY29" fmla="*/ 227564 h 377742"/>
                      <a:gd name="connsiteX30" fmla="*/ 43887 w 1099455"/>
                      <a:gd name="connsiteY30" fmla="*/ 139904 h 377742"/>
                      <a:gd name="connsiteX31" fmla="*/ 110196 w 1099455"/>
                      <a:gd name="connsiteY31" fmla="*/ 139904 h 377742"/>
                      <a:gd name="connsiteX32" fmla="*/ 118248 w 1099455"/>
                      <a:gd name="connsiteY32" fmla="*/ 107712 h 377742"/>
                      <a:gd name="connsiteX33" fmla="*/ 13858 w 1099455"/>
                      <a:gd name="connsiteY33" fmla="*/ 107712 h 377742"/>
                      <a:gd name="connsiteX34" fmla="*/ 749977 w 1099455"/>
                      <a:gd name="connsiteY34" fmla="*/ 19575 h 377742"/>
                      <a:gd name="connsiteX35" fmla="*/ 750375 w 1099455"/>
                      <a:gd name="connsiteY35" fmla="*/ 19575 h 377742"/>
                      <a:gd name="connsiteX36" fmla="*/ 827611 w 1099455"/>
                      <a:gd name="connsiteY36" fmla="*/ 19575 h 377742"/>
                      <a:gd name="connsiteX37" fmla="*/ 886488 w 1099455"/>
                      <a:gd name="connsiteY37" fmla="*/ 19575 h 377742"/>
                      <a:gd name="connsiteX38" fmla="*/ 963724 w 1099455"/>
                      <a:gd name="connsiteY38" fmla="*/ 19575 h 377742"/>
                      <a:gd name="connsiteX39" fmla="*/ 1022219 w 1099455"/>
                      <a:gd name="connsiteY39" fmla="*/ 19575 h 377742"/>
                      <a:gd name="connsiteX40" fmla="*/ 1099455 w 1099455"/>
                      <a:gd name="connsiteY40" fmla="*/ 19575 h 377742"/>
                      <a:gd name="connsiteX41" fmla="*/ 1099455 w 1099455"/>
                      <a:gd name="connsiteY41" fmla="*/ 107235 h 377742"/>
                      <a:gd name="connsiteX42" fmla="*/ 1099455 w 1099455"/>
                      <a:gd name="connsiteY42" fmla="*/ 175596 h 377742"/>
                      <a:gd name="connsiteX43" fmla="*/ 1099455 w 1099455"/>
                      <a:gd name="connsiteY43" fmla="*/ 263256 h 377742"/>
                      <a:gd name="connsiteX44" fmla="*/ 1099455 w 1099455"/>
                      <a:gd name="connsiteY44" fmla="*/ 377265 h 377742"/>
                      <a:gd name="connsiteX45" fmla="*/ 1022219 w 1099455"/>
                      <a:gd name="connsiteY45" fmla="*/ 377265 h 377742"/>
                      <a:gd name="connsiteX46" fmla="*/ 1022219 w 1099455"/>
                      <a:gd name="connsiteY46" fmla="*/ 263256 h 377742"/>
                      <a:gd name="connsiteX47" fmla="*/ 827611 w 1099455"/>
                      <a:gd name="connsiteY47" fmla="*/ 263256 h 377742"/>
                      <a:gd name="connsiteX48" fmla="*/ 827611 w 1099455"/>
                      <a:gd name="connsiteY48" fmla="*/ 377265 h 377742"/>
                      <a:gd name="connsiteX49" fmla="*/ 750375 w 1099455"/>
                      <a:gd name="connsiteY49" fmla="*/ 377265 h 377742"/>
                      <a:gd name="connsiteX50" fmla="*/ 750375 w 1099455"/>
                      <a:gd name="connsiteY50" fmla="*/ 263256 h 377742"/>
                      <a:gd name="connsiteX51" fmla="*/ 749977 w 1099455"/>
                      <a:gd name="connsiteY51" fmla="*/ 263256 h 377742"/>
                      <a:gd name="connsiteX52" fmla="*/ 749977 w 1099455"/>
                      <a:gd name="connsiteY52" fmla="*/ 175596 h 377742"/>
                      <a:gd name="connsiteX53" fmla="*/ 750375 w 1099455"/>
                      <a:gd name="connsiteY53" fmla="*/ 175596 h 377742"/>
                      <a:gd name="connsiteX54" fmla="*/ 750375 w 1099455"/>
                      <a:gd name="connsiteY54" fmla="*/ 107235 h 377742"/>
                      <a:gd name="connsiteX55" fmla="*/ 749977 w 1099455"/>
                      <a:gd name="connsiteY55" fmla="*/ 107235 h 377742"/>
                      <a:gd name="connsiteX56" fmla="*/ 675519 w 1099455"/>
                      <a:gd name="connsiteY56" fmla="*/ 0 h 377742"/>
                      <a:gd name="connsiteX57" fmla="*/ 687897 w 1099455"/>
                      <a:gd name="connsiteY57" fmla="*/ 86782 h 377742"/>
                      <a:gd name="connsiteX58" fmla="*/ 578946 w 1099455"/>
                      <a:gd name="connsiteY58" fmla="*/ 102322 h 377742"/>
                      <a:gd name="connsiteX59" fmla="*/ 578946 w 1099455"/>
                      <a:gd name="connsiteY59" fmla="*/ 153415 h 377742"/>
                      <a:gd name="connsiteX60" fmla="*/ 697179 w 1099455"/>
                      <a:gd name="connsiteY60" fmla="*/ 153415 h 377742"/>
                      <a:gd name="connsiteX61" fmla="*/ 697179 w 1099455"/>
                      <a:gd name="connsiteY61" fmla="*/ 241075 h 377742"/>
                      <a:gd name="connsiteX62" fmla="*/ 578946 w 1099455"/>
                      <a:gd name="connsiteY62" fmla="*/ 241075 h 377742"/>
                      <a:gd name="connsiteX63" fmla="*/ 578946 w 1099455"/>
                      <a:gd name="connsiteY63" fmla="*/ 377263 h 377742"/>
                      <a:gd name="connsiteX64" fmla="*/ 501710 w 1099455"/>
                      <a:gd name="connsiteY64" fmla="*/ 377263 h 377742"/>
                      <a:gd name="connsiteX65" fmla="*/ 501710 w 1099455"/>
                      <a:gd name="connsiteY65" fmla="*/ 241075 h 377742"/>
                      <a:gd name="connsiteX66" fmla="*/ 381026 w 1099455"/>
                      <a:gd name="connsiteY66" fmla="*/ 241075 h 377742"/>
                      <a:gd name="connsiteX67" fmla="*/ 381026 w 1099455"/>
                      <a:gd name="connsiteY67" fmla="*/ 153415 h 377742"/>
                      <a:gd name="connsiteX68" fmla="*/ 501710 w 1099455"/>
                      <a:gd name="connsiteY68" fmla="*/ 153415 h 377742"/>
                      <a:gd name="connsiteX69" fmla="*/ 501710 w 1099455"/>
                      <a:gd name="connsiteY69" fmla="*/ 113338 h 377742"/>
                      <a:gd name="connsiteX70" fmla="*/ 407253 w 1099455"/>
                      <a:gd name="connsiteY70" fmla="*/ 126810 h 377742"/>
                      <a:gd name="connsiteX71" fmla="*/ 394875 w 1099455"/>
                      <a:gd name="connsiteY71" fmla="*/ 40028 h 377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1099455" h="377742">
                        <a:moveTo>
                          <a:pt x="167885" y="227564"/>
                        </a:moveTo>
                        <a:lnTo>
                          <a:pt x="152248" y="290082"/>
                        </a:lnTo>
                        <a:lnTo>
                          <a:pt x="230776" y="290082"/>
                        </a:lnTo>
                        <a:lnTo>
                          <a:pt x="230776" y="227564"/>
                        </a:lnTo>
                        <a:close/>
                        <a:moveTo>
                          <a:pt x="963724" y="107235"/>
                        </a:moveTo>
                        <a:lnTo>
                          <a:pt x="963724" y="175596"/>
                        </a:lnTo>
                        <a:lnTo>
                          <a:pt x="1022219" y="175596"/>
                        </a:lnTo>
                        <a:lnTo>
                          <a:pt x="1022219" y="107235"/>
                        </a:lnTo>
                        <a:close/>
                        <a:moveTo>
                          <a:pt x="827611" y="107235"/>
                        </a:moveTo>
                        <a:lnTo>
                          <a:pt x="827611" y="175596"/>
                        </a:lnTo>
                        <a:lnTo>
                          <a:pt x="886488" y="175596"/>
                        </a:lnTo>
                        <a:lnTo>
                          <a:pt x="886488" y="107235"/>
                        </a:lnTo>
                        <a:close/>
                        <a:moveTo>
                          <a:pt x="13858" y="20052"/>
                        </a:moveTo>
                        <a:lnTo>
                          <a:pt x="335620" y="20052"/>
                        </a:lnTo>
                        <a:lnTo>
                          <a:pt x="335620" y="107712"/>
                        </a:lnTo>
                        <a:lnTo>
                          <a:pt x="197863" y="107712"/>
                        </a:lnTo>
                        <a:lnTo>
                          <a:pt x="189811" y="139904"/>
                        </a:lnTo>
                        <a:lnTo>
                          <a:pt x="230776" y="139904"/>
                        </a:lnTo>
                        <a:lnTo>
                          <a:pt x="278765" y="139904"/>
                        </a:lnTo>
                        <a:lnTo>
                          <a:pt x="308012" y="139904"/>
                        </a:lnTo>
                        <a:lnTo>
                          <a:pt x="308012" y="290082"/>
                        </a:lnTo>
                        <a:lnTo>
                          <a:pt x="349478" y="290082"/>
                        </a:lnTo>
                        <a:lnTo>
                          <a:pt x="349478" y="377742"/>
                        </a:lnTo>
                        <a:lnTo>
                          <a:pt x="308012" y="377742"/>
                        </a:lnTo>
                        <a:lnTo>
                          <a:pt x="230776" y="377742"/>
                        </a:lnTo>
                        <a:lnTo>
                          <a:pt x="0" y="377742"/>
                        </a:lnTo>
                        <a:lnTo>
                          <a:pt x="0" y="290082"/>
                        </a:lnTo>
                        <a:lnTo>
                          <a:pt x="72632" y="290082"/>
                        </a:lnTo>
                        <a:lnTo>
                          <a:pt x="88270" y="227564"/>
                        </a:lnTo>
                        <a:lnTo>
                          <a:pt x="43887" y="227564"/>
                        </a:lnTo>
                        <a:lnTo>
                          <a:pt x="43887" y="139904"/>
                        </a:lnTo>
                        <a:lnTo>
                          <a:pt x="110196" y="139904"/>
                        </a:lnTo>
                        <a:lnTo>
                          <a:pt x="118248" y="107712"/>
                        </a:lnTo>
                        <a:lnTo>
                          <a:pt x="13858" y="107712"/>
                        </a:lnTo>
                        <a:close/>
                        <a:moveTo>
                          <a:pt x="749977" y="19575"/>
                        </a:moveTo>
                        <a:lnTo>
                          <a:pt x="750375" y="19575"/>
                        </a:lnTo>
                        <a:lnTo>
                          <a:pt x="827611" y="19575"/>
                        </a:lnTo>
                        <a:lnTo>
                          <a:pt x="886488" y="19575"/>
                        </a:lnTo>
                        <a:lnTo>
                          <a:pt x="963724" y="19575"/>
                        </a:lnTo>
                        <a:lnTo>
                          <a:pt x="1022219" y="19575"/>
                        </a:lnTo>
                        <a:lnTo>
                          <a:pt x="1099455" y="19575"/>
                        </a:lnTo>
                        <a:lnTo>
                          <a:pt x="1099455" y="107235"/>
                        </a:lnTo>
                        <a:lnTo>
                          <a:pt x="1099455" y="175596"/>
                        </a:lnTo>
                        <a:lnTo>
                          <a:pt x="1099455" y="263256"/>
                        </a:lnTo>
                        <a:lnTo>
                          <a:pt x="1099455" y="377265"/>
                        </a:lnTo>
                        <a:lnTo>
                          <a:pt x="1022219" y="377265"/>
                        </a:lnTo>
                        <a:lnTo>
                          <a:pt x="1022219" y="263256"/>
                        </a:lnTo>
                        <a:lnTo>
                          <a:pt x="827611" y="263256"/>
                        </a:lnTo>
                        <a:lnTo>
                          <a:pt x="827611" y="377265"/>
                        </a:lnTo>
                        <a:lnTo>
                          <a:pt x="750375" y="377265"/>
                        </a:lnTo>
                        <a:lnTo>
                          <a:pt x="750375" y="263256"/>
                        </a:lnTo>
                        <a:lnTo>
                          <a:pt x="749977" y="263256"/>
                        </a:lnTo>
                        <a:lnTo>
                          <a:pt x="749977" y="175596"/>
                        </a:lnTo>
                        <a:lnTo>
                          <a:pt x="750375" y="175596"/>
                        </a:lnTo>
                        <a:lnTo>
                          <a:pt x="750375" y="107235"/>
                        </a:lnTo>
                        <a:lnTo>
                          <a:pt x="749977" y="107235"/>
                        </a:lnTo>
                        <a:close/>
                        <a:moveTo>
                          <a:pt x="675519" y="0"/>
                        </a:moveTo>
                        <a:lnTo>
                          <a:pt x="687897" y="86782"/>
                        </a:lnTo>
                        <a:lnTo>
                          <a:pt x="578946" y="102322"/>
                        </a:lnTo>
                        <a:lnTo>
                          <a:pt x="578946" y="153415"/>
                        </a:lnTo>
                        <a:lnTo>
                          <a:pt x="697179" y="153415"/>
                        </a:lnTo>
                        <a:lnTo>
                          <a:pt x="697179" y="241075"/>
                        </a:lnTo>
                        <a:lnTo>
                          <a:pt x="578946" y="241075"/>
                        </a:lnTo>
                        <a:lnTo>
                          <a:pt x="578946" y="377263"/>
                        </a:lnTo>
                        <a:lnTo>
                          <a:pt x="501710" y="377263"/>
                        </a:lnTo>
                        <a:lnTo>
                          <a:pt x="501710" y="241075"/>
                        </a:lnTo>
                        <a:lnTo>
                          <a:pt x="381026" y="241075"/>
                        </a:lnTo>
                        <a:lnTo>
                          <a:pt x="381026" y="153415"/>
                        </a:lnTo>
                        <a:lnTo>
                          <a:pt x="501710" y="153415"/>
                        </a:lnTo>
                        <a:lnTo>
                          <a:pt x="501710" y="113338"/>
                        </a:lnTo>
                        <a:lnTo>
                          <a:pt x="407253" y="126810"/>
                        </a:lnTo>
                        <a:lnTo>
                          <a:pt x="394875" y="40028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B7635EB-2908-83DE-154E-33C37D43A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0744" y="3181700"/>
                    <a:ext cx="754292" cy="854109"/>
                  </a:xfrm>
                  <a:custGeom>
                    <a:avLst/>
                    <a:gdLst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10556 w 1105789"/>
                      <a:gd name="connsiteY3" fmla="*/ 277404 h 1256577"/>
                      <a:gd name="connsiteX4" fmla="*/ 860076 w 1105789"/>
                      <a:gd name="connsiteY4" fmla="*/ 271461 h 1256577"/>
                      <a:gd name="connsiteX5" fmla="*/ 1105789 w 1105789"/>
                      <a:gd name="connsiteY5" fmla="*/ 563994 h 1256577"/>
                      <a:gd name="connsiteX6" fmla="*/ 955719 w 1105789"/>
                      <a:gd name="connsiteY6" fmla="*/ 833538 h 1256577"/>
                      <a:gd name="connsiteX7" fmla="*/ 953124 w 1105789"/>
                      <a:gd name="connsiteY7" fmla="*/ 834497 h 1256577"/>
                      <a:gd name="connsiteX8" fmla="*/ 960273 w 1105789"/>
                      <a:gd name="connsiteY8" fmla="*/ 850177 h 1256577"/>
                      <a:gd name="connsiteX9" fmla="*/ 979582 w 1105789"/>
                      <a:gd name="connsiteY9" fmla="*/ 964044 h 1256577"/>
                      <a:gd name="connsiteX10" fmla="*/ 733869 w 1105789"/>
                      <a:gd name="connsiteY10" fmla="*/ 1256577 h 1256577"/>
                      <a:gd name="connsiteX11" fmla="*/ 560124 w 1105789"/>
                      <a:gd name="connsiteY11" fmla="*/ 1170896 h 1256577"/>
                      <a:gd name="connsiteX12" fmla="*/ 552894 w 1105789"/>
                      <a:gd name="connsiteY12" fmla="*/ 1160465 h 1256577"/>
                      <a:gd name="connsiteX13" fmla="*/ 545665 w 1105789"/>
                      <a:gd name="connsiteY13" fmla="*/ 1170896 h 1256577"/>
                      <a:gd name="connsiteX14" fmla="*/ 371919 w 1105789"/>
                      <a:gd name="connsiteY14" fmla="*/ 1256577 h 1256577"/>
                      <a:gd name="connsiteX15" fmla="*/ 126206 w 1105789"/>
                      <a:gd name="connsiteY15" fmla="*/ 964044 h 1256577"/>
                      <a:gd name="connsiteX16" fmla="*/ 145515 w 1105789"/>
                      <a:gd name="connsiteY16" fmla="*/ 850177 h 1256577"/>
                      <a:gd name="connsiteX17" fmla="*/ 152664 w 1105789"/>
                      <a:gd name="connsiteY17" fmla="*/ 834497 h 1256577"/>
                      <a:gd name="connsiteX18" fmla="*/ 150070 w 1105789"/>
                      <a:gd name="connsiteY18" fmla="*/ 833538 h 1256577"/>
                      <a:gd name="connsiteX19" fmla="*/ 0 w 1105789"/>
                      <a:gd name="connsiteY19" fmla="*/ 563994 h 1256577"/>
                      <a:gd name="connsiteX20" fmla="*/ 245713 w 1105789"/>
                      <a:gd name="connsiteY20" fmla="*/ 271461 h 1256577"/>
                      <a:gd name="connsiteX21" fmla="*/ 295233 w 1105789"/>
                      <a:gd name="connsiteY21" fmla="*/ 277404 h 1256577"/>
                      <a:gd name="connsiteX22" fmla="*/ 308061 w 1105789"/>
                      <a:gd name="connsiteY22" fmla="*/ 282145 h 1256577"/>
                      <a:gd name="connsiteX23" fmla="*/ 312173 w 1105789"/>
                      <a:gd name="connsiteY23" fmla="*/ 233577 h 1256577"/>
                      <a:gd name="connsiteX24" fmla="*/ 552894 w 1105789"/>
                      <a:gd name="connsiteY24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10556 w 1105789"/>
                      <a:gd name="connsiteY3" fmla="*/ 277404 h 1256577"/>
                      <a:gd name="connsiteX4" fmla="*/ 860076 w 1105789"/>
                      <a:gd name="connsiteY4" fmla="*/ 271461 h 1256577"/>
                      <a:gd name="connsiteX5" fmla="*/ 1105789 w 1105789"/>
                      <a:gd name="connsiteY5" fmla="*/ 563994 h 1256577"/>
                      <a:gd name="connsiteX6" fmla="*/ 955719 w 1105789"/>
                      <a:gd name="connsiteY6" fmla="*/ 833538 h 1256577"/>
                      <a:gd name="connsiteX7" fmla="*/ 953124 w 1105789"/>
                      <a:gd name="connsiteY7" fmla="*/ 834497 h 1256577"/>
                      <a:gd name="connsiteX8" fmla="*/ 960273 w 1105789"/>
                      <a:gd name="connsiteY8" fmla="*/ 850177 h 1256577"/>
                      <a:gd name="connsiteX9" fmla="*/ 979582 w 1105789"/>
                      <a:gd name="connsiteY9" fmla="*/ 964044 h 1256577"/>
                      <a:gd name="connsiteX10" fmla="*/ 733869 w 1105789"/>
                      <a:gd name="connsiteY10" fmla="*/ 1256577 h 1256577"/>
                      <a:gd name="connsiteX11" fmla="*/ 560124 w 1105789"/>
                      <a:gd name="connsiteY11" fmla="*/ 1170896 h 1256577"/>
                      <a:gd name="connsiteX12" fmla="*/ 552894 w 1105789"/>
                      <a:gd name="connsiteY12" fmla="*/ 1160465 h 1256577"/>
                      <a:gd name="connsiteX13" fmla="*/ 545665 w 1105789"/>
                      <a:gd name="connsiteY13" fmla="*/ 1170896 h 1256577"/>
                      <a:gd name="connsiteX14" fmla="*/ 371919 w 1105789"/>
                      <a:gd name="connsiteY14" fmla="*/ 1256577 h 1256577"/>
                      <a:gd name="connsiteX15" fmla="*/ 126206 w 1105789"/>
                      <a:gd name="connsiteY15" fmla="*/ 964044 h 1256577"/>
                      <a:gd name="connsiteX16" fmla="*/ 145515 w 1105789"/>
                      <a:gd name="connsiteY16" fmla="*/ 850177 h 1256577"/>
                      <a:gd name="connsiteX17" fmla="*/ 152664 w 1105789"/>
                      <a:gd name="connsiteY17" fmla="*/ 834497 h 1256577"/>
                      <a:gd name="connsiteX18" fmla="*/ 150070 w 1105789"/>
                      <a:gd name="connsiteY18" fmla="*/ 833538 h 1256577"/>
                      <a:gd name="connsiteX19" fmla="*/ 0 w 1105789"/>
                      <a:gd name="connsiteY19" fmla="*/ 563994 h 1256577"/>
                      <a:gd name="connsiteX20" fmla="*/ 245713 w 1105789"/>
                      <a:gd name="connsiteY20" fmla="*/ 271461 h 1256577"/>
                      <a:gd name="connsiteX21" fmla="*/ 295233 w 1105789"/>
                      <a:gd name="connsiteY21" fmla="*/ 277404 h 1256577"/>
                      <a:gd name="connsiteX22" fmla="*/ 312173 w 1105789"/>
                      <a:gd name="connsiteY22" fmla="*/ 233577 h 1256577"/>
                      <a:gd name="connsiteX23" fmla="*/ 552894 w 1105789"/>
                      <a:gd name="connsiteY23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10556 w 1105789"/>
                      <a:gd name="connsiteY3" fmla="*/ 277404 h 1256577"/>
                      <a:gd name="connsiteX4" fmla="*/ 860076 w 1105789"/>
                      <a:gd name="connsiteY4" fmla="*/ 271461 h 1256577"/>
                      <a:gd name="connsiteX5" fmla="*/ 1105789 w 1105789"/>
                      <a:gd name="connsiteY5" fmla="*/ 563994 h 1256577"/>
                      <a:gd name="connsiteX6" fmla="*/ 955719 w 1105789"/>
                      <a:gd name="connsiteY6" fmla="*/ 833538 h 1256577"/>
                      <a:gd name="connsiteX7" fmla="*/ 953124 w 1105789"/>
                      <a:gd name="connsiteY7" fmla="*/ 834497 h 1256577"/>
                      <a:gd name="connsiteX8" fmla="*/ 960273 w 1105789"/>
                      <a:gd name="connsiteY8" fmla="*/ 850177 h 1256577"/>
                      <a:gd name="connsiteX9" fmla="*/ 979582 w 1105789"/>
                      <a:gd name="connsiteY9" fmla="*/ 964044 h 1256577"/>
                      <a:gd name="connsiteX10" fmla="*/ 733869 w 1105789"/>
                      <a:gd name="connsiteY10" fmla="*/ 1256577 h 1256577"/>
                      <a:gd name="connsiteX11" fmla="*/ 560124 w 1105789"/>
                      <a:gd name="connsiteY11" fmla="*/ 1170896 h 1256577"/>
                      <a:gd name="connsiteX12" fmla="*/ 552894 w 1105789"/>
                      <a:gd name="connsiteY12" fmla="*/ 1160465 h 1256577"/>
                      <a:gd name="connsiteX13" fmla="*/ 545665 w 1105789"/>
                      <a:gd name="connsiteY13" fmla="*/ 1170896 h 1256577"/>
                      <a:gd name="connsiteX14" fmla="*/ 371919 w 1105789"/>
                      <a:gd name="connsiteY14" fmla="*/ 1256577 h 1256577"/>
                      <a:gd name="connsiteX15" fmla="*/ 126206 w 1105789"/>
                      <a:gd name="connsiteY15" fmla="*/ 964044 h 1256577"/>
                      <a:gd name="connsiteX16" fmla="*/ 145515 w 1105789"/>
                      <a:gd name="connsiteY16" fmla="*/ 850177 h 1256577"/>
                      <a:gd name="connsiteX17" fmla="*/ 152664 w 1105789"/>
                      <a:gd name="connsiteY17" fmla="*/ 834497 h 1256577"/>
                      <a:gd name="connsiteX18" fmla="*/ 150070 w 1105789"/>
                      <a:gd name="connsiteY18" fmla="*/ 833538 h 1256577"/>
                      <a:gd name="connsiteX19" fmla="*/ 0 w 1105789"/>
                      <a:gd name="connsiteY19" fmla="*/ 563994 h 1256577"/>
                      <a:gd name="connsiteX20" fmla="*/ 245713 w 1105789"/>
                      <a:gd name="connsiteY20" fmla="*/ 271461 h 1256577"/>
                      <a:gd name="connsiteX21" fmla="*/ 312173 w 1105789"/>
                      <a:gd name="connsiteY21" fmla="*/ 233577 h 1256577"/>
                      <a:gd name="connsiteX22" fmla="*/ 552894 w 1105789"/>
                      <a:gd name="connsiteY22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797728 w 1105789"/>
                      <a:gd name="connsiteY2" fmla="*/ 282145 h 1256577"/>
                      <a:gd name="connsiteX3" fmla="*/ 860076 w 1105789"/>
                      <a:gd name="connsiteY3" fmla="*/ 271461 h 1256577"/>
                      <a:gd name="connsiteX4" fmla="*/ 1105789 w 1105789"/>
                      <a:gd name="connsiteY4" fmla="*/ 563994 h 1256577"/>
                      <a:gd name="connsiteX5" fmla="*/ 955719 w 1105789"/>
                      <a:gd name="connsiteY5" fmla="*/ 833538 h 1256577"/>
                      <a:gd name="connsiteX6" fmla="*/ 953124 w 1105789"/>
                      <a:gd name="connsiteY6" fmla="*/ 834497 h 1256577"/>
                      <a:gd name="connsiteX7" fmla="*/ 960273 w 1105789"/>
                      <a:gd name="connsiteY7" fmla="*/ 850177 h 1256577"/>
                      <a:gd name="connsiteX8" fmla="*/ 979582 w 1105789"/>
                      <a:gd name="connsiteY8" fmla="*/ 964044 h 1256577"/>
                      <a:gd name="connsiteX9" fmla="*/ 733869 w 1105789"/>
                      <a:gd name="connsiteY9" fmla="*/ 1256577 h 1256577"/>
                      <a:gd name="connsiteX10" fmla="*/ 560124 w 1105789"/>
                      <a:gd name="connsiteY10" fmla="*/ 1170896 h 1256577"/>
                      <a:gd name="connsiteX11" fmla="*/ 552894 w 1105789"/>
                      <a:gd name="connsiteY11" fmla="*/ 1160465 h 1256577"/>
                      <a:gd name="connsiteX12" fmla="*/ 545665 w 1105789"/>
                      <a:gd name="connsiteY12" fmla="*/ 1170896 h 1256577"/>
                      <a:gd name="connsiteX13" fmla="*/ 371919 w 1105789"/>
                      <a:gd name="connsiteY13" fmla="*/ 1256577 h 1256577"/>
                      <a:gd name="connsiteX14" fmla="*/ 126206 w 1105789"/>
                      <a:gd name="connsiteY14" fmla="*/ 964044 h 1256577"/>
                      <a:gd name="connsiteX15" fmla="*/ 145515 w 1105789"/>
                      <a:gd name="connsiteY15" fmla="*/ 850177 h 1256577"/>
                      <a:gd name="connsiteX16" fmla="*/ 152664 w 1105789"/>
                      <a:gd name="connsiteY16" fmla="*/ 834497 h 1256577"/>
                      <a:gd name="connsiteX17" fmla="*/ 150070 w 1105789"/>
                      <a:gd name="connsiteY17" fmla="*/ 833538 h 1256577"/>
                      <a:gd name="connsiteX18" fmla="*/ 0 w 1105789"/>
                      <a:gd name="connsiteY18" fmla="*/ 563994 h 1256577"/>
                      <a:gd name="connsiteX19" fmla="*/ 245713 w 1105789"/>
                      <a:gd name="connsiteY19" fmla="*/ 271461 h 1256577"/>
                      <a:gd name="connsiteX20" fmla="*/ 312173 w 1105789"/>
                      <a:gd name="connsiteY20" fmla="*/ 233577 h 1256577"/>
                      <a:gd name="connsiteX21" fmla="*/ 552894 w 1105789"/>
                      <a:gd name="connsiteY21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860076 w 1105789"/>
                      <a:gd name="connsiteY2" fmla="*/ 271461 h 1256577"/>
                      <a:gd name="connsiteX3" fmla="*/ 1105789 w 1105789"/>
                      <a:gd name="connsiteY3" fmla="*/ 563994 h 1256577"/>
                      <a:gd name="connsiteX4" fmla="*/ 955719 w 1105789"/>
                      <a:gd name="connsiteY4" fmla="*/ 833538 h 1256577"/>
                      <a:gd name="connsiteX5" fmla="*/ 953124 w 1105789"/>
                      <a:gd name="connsiteY5" fmla="*/ 834497 h 1256577"/>
                      <a:gd name="connsiteX6" fmla="*/ 960273 w 1105789"/>
                      <a:gd name="connsiteY6" fmla="*/ 850177 h 1256577"/>
                      <a:gd name="connsiteX7" fmla="*/ 979582 w 1105789"/>
                      <a:gd name="connsiteY7" fmla="*/ 964044 h 1256577"/>
                      <a:gd name="connsiteX8" fmla="*/ 733869 w 1105789"/>
                      <a:gd name="connsiteY8" fmla="*/ 1256577 h 1256577"/>
                      <a:gd name="connsiteX9" fmla="*/ 560124 w 1105789"/>
                      <a:gd name="connsiteY9" fmla="*/ 1170896 h 1256577"/>
                      <a:gd name="connsiteX10" fmla="*/ 552894 w 1105789"/>
                      <a:gd name="connsiteY10" fmla="*/ 1160465 h 1256577"/>
                      <a:gd name="connsiteX11" fmla="*/ 545665 w 1105789"/>
                      <a:gd name="connsiteY11" fmla="*/ 1170896 h 1256577"/>
                      <a:gd name="connsiteX12" fmla="*/ 371919 w 1105789"/>
                      <a:gd name="connsiteY12" fmla="*/ 1256577 h 1256577"/>
                      <a:gd name="connsiteX13" fmla="*/ 126206 w 1105789"/>
                      <a:gd name="connsiteY13" fmla="*/ 964044 h 1256577"/>
                      <a:gd name="connsiteX14" fmla="*/ 145515 w 1105789"/>
                      <a:gd name="connsiteY14" fmla="*/ 850177 h 1256577"/>
                      <a:gd name="connsiteX15" fmla="*/ 152664 w 1105789"/>
                      <a:gd name="connsiteY15" fmla="*/ 834497 h 1256577"/>
                      <a:gd name="connsiteX16" fmla="*/ 150070 w 1105789"/>
                      <a:gd name="connsiteY16" fmla="*/ 833538 h 1256577"/>
                      <a:gd name="connsiteX17" fmla="*/ 0 w 1105789"/>
                      <a:gd name="connsiteY17" fmla="*/ 563994 h 1256577"/>
                      <a:gd name="connsiteX18" fmla="*/ 245713 w 1105789"/>
                      <a:gd name="connsiteY18" fmla="*/ 271461 h 1256577"/>
                      <a:gd name="connsiteX19" fmla="*/ 312173 w 1105789"/>
                      <a:gd name="connsiteY19" fmla="*/ 233577 h 1256577"/>
                      <a:gd name="connsiteX20" fmla="*/ 552894 w 1105789"/>
                      <a:gd name="connsiteY20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860076 w 1105789"/>
                      <a:gd name="connsiteY2" fmla="*/ 271461 h 1256577"/>
                      <a:gd name="connsiteX3" fmla="*/ 1105789 w 1105789"/>
                      <a:gd name="connsiteY3" fmla="*/ 563994 h 1256577"/>
                      <a:gd name="connsiteX4" fmla="*/ 955719 w 1105789"/>
                      <a:gd name="connsiteY4" fmla="*/ 833538 h 1256577"/>
                      <a:gd name="connsiteX5" fmla="*/ 953124 w 1105789"/>
                      <a:gd name="connsiteY5" fmla="*/ 834497 h 1256577"/>
                      <a:gd name="connsiteX6" fmla="*/ 960273 w 1105789"/>
                      <a:gd name="connsiteY6" fmla="*/ 850177 h 1256577"/>
                      <a:gd name="connsiteX7" fmla="*/ 979582 w 1105789"/>
                      <a:gd name="connsiteY7" fmla="*/ 964044 h 1256577"/>
                      <a:gd name="connsiteX8" fmla="*/ 733869 w 1105789"/>
                      <a:gd name="connsiteY8" fmla="*/ 1256577 h 1256577"/>
                      <a:gd name="connsiteX9" fmla="*/ 560124 w 1105789"/>
                      <a:gd name="connsiteY9" fmla="*/ 1170896 h 1256577"/>
                      <a:gd name="connsiteX10" fmla="*/ 552894 w 1105789"/>
                      <a:gd name="connsiteY10" fmla="*/ 1160465 h 1256577"/>
                      <a:gd name="connsiteX11" fmla="*/ 545665 w 1105789"/>
                      <a:gd name="connsiteY11" fmla="*/ 1170896 h 1256577"/>
                      <a:gd name="connsiteX12" fmla="*/ 371919 w 1105789"/>
                      <a:gd name="connsiteY12" fmla="*/ 1256577 h 1256577"/>
                      <a:gd name="connsiteX13" fmla="*/ 126206 w 1105789"/>
                      <a:gd name="connsiteY13" fmla="*/ 964044 h 1256577"/>
                      <a:gd name="connsiteX14" fmla="*/ 145515 w 1105789"/>
                      <a:gd name="connsiteY14" fmla="*/ 850177 h 1256577"/>
                      <a:gd name="connsiteX15" fmla="*/ 152664 w 1105789"/>
                      <a:gd name="connsiteY15" fmla="*/ 834497 h 1256577"/>
                      <a:gd name="connsiteX16" fmla="*/ 0 w 1105789"/>
                      <a:gd name="connsiteY16" fmla="*/ 563994 h 1256577"/>
                      <a:gd name="connsiteX17" fmla="*/ 245713 w 1105789"/>
                      <a:gd name="connsiteY17" fmla="*/ 271461 h 1256577"/>
                      <a:gd name="connsiteX18" fmla="*/ 312173 w 1105789"/>
                      <a:gd name="connsiteY18" fmla="*/ 233577 h 1256577"/>
                      <a:gd name="connsiteX19" fmla="*/ 552894 w 1105789"/>
                      <a:gd name="connsiteY19" fmla="*/ 0 h 1256577"/>
                      <a:gd name="connsiteX0" fmla="*/ 553793 w 1106688"/>
                      <a:gd name="connsiteY0" fmla="*/ 0 h 1256577"/>
                      <a:gd name="connsiteX1" fmla="*/ 794514 w 1106688"/>
                      <a:gd name="connsiteY1" fmla="*/ 233577 h 1256577"/>
                      <a:gd name="connsiteX2" fmla="*/ 860975 w 1106688"/>
                      <a:gd name="connsiteY2" fmla="*/ 271461 h 1256577"/>
                      <a:gd name="connsiteX3" fmla="*/ 1106688 w 1106688"/>
                      <a:gd name="connsiteY3" fmla="*/ 563994 h 1256577"/>
                      <a:gd name="connsiteX4" fmla="*/ 956618 w 1106688"/>
                      <a:gd name="connsiteY4" fmla="*/ 833538 h 1256577"/>
                      <a:gd name="connsiteX5" fmla="*/ 954023 w 1106688"/>
                      <a:gd name="connsiteY5" fmla="*/ 834497 h 1256577"/>
                      <a:gd name="connsiteX6" fmla="*/ 961172 w 1106688"/>
                      <a:gd name="connsiteY6" fmla="*/ 850177 h 1256577"/>
                      <a:gd name="connsiteX7" fmla="*/ 980481 w 1106688"/>
                      <a:gd name="connsiteY7" fmla="*/ 964044 h 1256577"/>
                      <a:gd name="connsiteX8" fmla="*/ 734768 w 1106688"/>
                      <a:gd name="connsiteY8" fmla="*/ 1256577 h 1256577"/>
                      <a:gd name="connsiteX9" fmla="*/ 561023 w 1106688"/>
                      <a:gd name="connsiteY9" fmla="*/ 1170896 h 1256577"/>
                      <a:gd name="connsiteX10" fmla="*/ 553793 w 1106688"/>
                      <a:gd name="connsiteY10" fmla="*/ 1160465 h 1256577"/>
                      <a:gd name="connsiteX11" fmla="*/ 546564 w 1106688"/>
                      <a:gd name="connsiteY11" fmla="*/ 1170896 h 1256577"/>
                      <a:gd name="connsiteX12" fmla="*/ 372818 w 1106688"/>
                      <a:gd name="connsiteY12" fmla="*/ 1256577 h 1256577"/>
                      <a:gd name="connsiteX13" fmla="*/ 127105 w 1106688"/>
                      <a:gd name="connsiteY13" fmla="*/ 964044 h 1256577"/>
                      <a:gd name="connsiteX14" fmla="*/ 146414 w 1106688"/>
                      <a:gd name="connsiteY14" fmla="*/ 850177 h 1256577"/>
                      <a:gd name="connsiteX15" fmla="*/ 153563 w 1106688"/>
                      <a:gd name="connsiteY15" fmla="*/ 834497 h 1256577"/>
                      <a:gd name="connsiteX16" fmla="*/ 899 w 1106688"/>
                      <a:gd name="connsiteY16" fmla="*/ 563994 h 1256577"/>
                      <a:gd name="connsiteX17" fmla="*/ 246612 w 1106688"/>
                      <a:gd name="connsiteY17" fmla="*/ 271461 h 1256577"/>
                      <a:gd name="connsiteX18" fmla="*/ 313072 w 1106688"/>
                      <a:gd name="connsiteY18" fmla="*/ 233577 h 1256577"/>
                      <a:gd name="connsiteX19" fmla="*/ 553793 w 1106688"/>
                      <a:gd name="connsiteY19" fmla="*/ 0 h 1256577"/>
                      <a:gd name="connsiteX0" fmla="*/ 552894 w 1105789"/>
                      <a:gd name="connsiteY0" fmla="*/ 0 h 1256577"/>
                      <a:gd name="connsiteX1" fmla="*/ 793615 w 1105789"/>
                      <a:gd name="connsiteY1" fmla="*/ 233577 h 1256577"/>
                      <a:gd name="connsiteX2" fmla="*/ 860076 w 1105789"/>
                      <a:gd name="connsiteY2" fmla="*/ 271461 h 1256577"/>
                      <a:gd name="connsiteX3" fmla="*/ 1105789 w 1105789"/>
                      <a:gd name="connsiteY3" fmla="*/ 563994 h 1256577"/>
                      <a:gd name="connsiteX4" fmla="*/ 955719 w 1105789"/>
                      <a:gd name="connsiteY4" fmla="*/ 833538 h 1256577"/>
                      <a:gd name="connsiteX5" fmla="*/ 953124 w 1105789"/>
                      <a:gd name="connsiteY5" fmla="*/ 834497 h 1256577"/>
                      <a:gd name="connsiteX6" fmla="*/ 960273 w 1105789"/>
                      <a:gd name="connsiteY6" fmla="*/ 850177 h 1256577"/>
                      <a:gd name="connsiteX7" fmla="*/ 979582 w 1105789"/>
                      <a:gd name="connsiteY7" fmla="*/ 964044 h 1256577"/>
                      <a:gd name="connsiteX8" fmla="*/ 733869 w 1105789"/>
                      <a:gd name="connsiteY8" fmla="*/ 1256577 h 1256577"/>
                      <a:gd name="connsiteX9" fmla="*/ 560124 w 1105789"/>
                      <a:gd name="connsiteY9" fmla="*/ 1170896 h 1256577"/>
                      <a:gd name="connsiteX10" fmla="*/ 552894 w 1105789"/>
                      <a:gd name="connsiteY10" fmla="*/ 1160465 h 1256577"/>
                      <a:gd name="connsiteX11" fmla="*/ 545665 w 1105789"/>
                      <a:gd name="connsiteY11" fmla="*/ 1170896 h 1256577"/>
                      <a:gd name="connsiteX12" fmla="*/ 371919 w 1105789"/>
                      <a:gd name="connsiteY12" fmla="*/ 1256577 h 1256577"/>
                      <a:gd name="connsiteX13" fmla="*/ 126206 w 1105789"/>
                      <a:gd name="connsiteY13" fmla="*/ 964044 h 1256577"/>
                      <a:gd name="connsiteX14" fmla="*/ 145515 w 1105789"/>
                      <a:gd name="connsiteY14" fmla="*/ 850177 h 1256577"/>
                      <a:gd name="connsiteX15" fmla="*/ 0 w 1105789"/>
                      <a:gd name="connsiteY15" fmla="*/ 563994 h 1256577"/>
                      <a:gd name="connsiteX16" fmla="*/ 245713 w 1105789"/>
                      <a:gd name="connsiteY16" fmla="*/ 271461 h 1256577"/>
                      <a:gd name="connsiteX17" fmla="*/ 312173 w 1105789"/>
                      <a:gd name="connsiteY17" fmla="*/ 233577 h 1256577"/>
                      <a:gd name="connsiteX18" fmla="*/ 552894 w 1105789"/>
                      <a:gd name="connsiteY18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964258 w 1109774"/>
                      <a:gd name="connsiteY6" fmla="*/ 850177 h 1256577"/>
                      <a:gd name="connsiteX7" fmla="*/ 983567 w 1109774"/>
                      <a:gd name="connsiteY7" fmla="*/ 964044 h 1256577"/>
                      <a:gd name="connsiteX8" fmla="*/ 737854 w 1109774"/>
                      <a:gd name="connsiteY8" fmla="*/ 1256577 h 1256577"/>
                      <a:gd name="connsiteX9" fmla="*/ 564109 w 1109774"/>
                      <a:gd name="connsiteY9" fmla="*/ 1170896 h 1256577"/>
                      <a:gd name="connsiteX10" fmla="*/ 556879 w 1109774"/>
                      <a:gd name="connsiteY10" fmla="*/ 1160465 h 1256577"/>
                      <a:gd name="connsiteX11" fmla="*/ 549650 w 1109774"/>
                      <a:gd name="connsiteY11" fmla="*/ 1170896 h 1256577"/>
                      <a:gd name="connsiteX12" fmla="*/ 375904 w 1109774"/>
                      <a:gd name="connsiteY12" fmla="*/ 1256577 h 1256577"/>
                      <a:gd name="connsiteX13" fmla="*/ 130191 w 1109774"/>
                      <a:gd name="connsiteY13" fmla="*/ 964044 h 1256577"/>
                      <a:gd name="connsiteX14" fmla="*/ 149500 w 1109774"/>
                      <a:gd name="connsiteY14" fmla="*/ 850177 h 1256577"/>
                      <a:gd name="connsiteX15" fmla="*/ 3985 w 1109774"/>
                      <a:gd name="connsiteY15" fmla="*/ 563994 h 1256577"/>
                      <a:gd name="connsiteX16" fmla="*/ 316158 w 1109774"/>
                      <a:gd name="connsiteY16" fmla="*/ 233577 h 1256577"/>
                      <a:gd name="connsiteX17" fmla="*/ 556879 w 1109774"/>
                      <a:gd name="connsiteY17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983567 w 1109774"/>
                      <a:gd name="connsiteY6" fmla="*/ 964044 h 1256577"/>
                      <a:gd name="connsiteX7" fmla="*/ 737854 w 1109774"/>
                      <a:gd name="connsiteY7" fmla="*/ 1256577 h 1256577"/>
                      <a:gd name="connsiteX8" fmla="*/ 564109 w 1109774"/>
                      <a:gd name="connsiteY8" fmla="*/ 1170896 h 1256577"/>
                      <a:gd name="connsiteX9" fmla="*/ 556879 w 1109774"/>
                      <a:gd name="connsiteY9" fmla="*/ 1160465 h 1256577"/>
                      <a:gd name="connsiteX10" fmla="*/ 549650 w 1109774"/>
                      <a:gd name="connsiteY10" fmla="*/ 1170896 h 1256577"/>
                      <a:gd name="connsiteX11" fmla="*/ 375904 w 1109774"/>
                      <a:gd name="connsiteY11" fmla="*/ 1256577 h 1256577"/>
                      <a:gd name="connsiteX12" fmla="*/ 130191 w 1109774"/>
                      <a:gd name="connsiteY12" fmla="*/ 964044 h 1256577"/>
                      <a:gd name="connsiteX13" fmla="*/ 149500 w 1109774"/>
                      <a:gd name="connsiteY13" fmla="*/ 850177 h 1256577"/>
                      <a:gd name="connsiteX14" fmla="*/ 3985 w 1109774"/>
                      <a:gd name="connsiteY14" fmla="*/ 563994 h 1256577"/>
                      <a:gd name="connsiteX15" fmla="*/ 316158 w 1109774"/>
                      <a:gd name="connsiteY15" fmla="*/ 233577 h 1256577"/>
                      <a:gd name="connsiteX16" fmla="*/ 556879 w 1109774"/>
                      <a:gd name="connsiteY16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737854 w 1109774"/>
                      <a:gd name="connsiteY6" fmla="*/ 1256577 h 1256577"/>
                      <a:gd name="connsiteX7" fmla="*/ 564109 w 1109774"/>
                      <a:gd name="connsiteY7" fmla="*/ 1170896 h 1256577"/>
                      <a:gd name="connsiteX8" fmla="*/ 556879 w 1109774"/>
                      <a:gd name="connsiteY8" fmla="*/ 1160465 h 1256577"/>
                      <a:gd name="connsiteX9" fmla="*/ 549650 w 1109774"/>
                      <a:gd name="connsiteY9" fmla="*/ 1170896 h 1256577"/>
                      <a:gd name="connsiteX10" fmla="*/ 375904 w 1109774"/>
                      <a:gd name="connsiteY10" fmla="*/ 1256577 h 1256577"/>
                      <a:gd name="connsiteX11" fmla="*/ 130191 w 1109774"/>
                      <a:gd name="connsiteY11" fmla="*/ 964044 h 1256577"/>
                      <a:gd name="connsiteX12" fmla="*/ 149500 w 1109774"/>
                      <a:gd name="connsiteY12" fmla="*/ 850177 h 1256577"/>
                      <a:gd name="connsiteX13" fmla="*/ 3985 w 1109774"/>
                      <a:gd name="connsiteY13" fmla="*/ 563994 h 1256577"/>
                      <a:gd name="connsiteX14" fmla="*/ 316158 w 1109774"/>
                      <a:gd name="connsiteY14" fmla="*/ 233577 h 1256577"/>
                      <a:gd name="connsiteX15" fmla="*/ 556879 w 1109774"/>
                      <a:gd name="connsiteY15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737854 w 1109774"/>
                      <a:gd name="connsiteY6" fmla="*/ 1256577 h 1256577"/>
                      <a:gd name="connsiteX7" fmla="*/ 564109 w 1109774"/>
                      <a:gd name="connsiteY7" fmla="*/ 1170896 h 1256577"/>
                      <a:gd name="connsiteX8" fmla="*/ 556879 w 1109774"/>
                      <a:gd name="connsiteY8" fmla="*/ 1160465 h 1256577"/>
                      <a:gd name="connsiteX9" fmla="*/ 375904 w 1109774"/>
                      <a:gd name="connsiteY9" fmla="*/ 1256577 h 1256577"/>
                      <a:gd name="connsiteX10" fmla="*/ 130191 w 1109774"/>
                      <a:gd name="connsiteY10" fmla="*/ 964044 h 1256577"/>
                      <a:gd name="connsiteX11" fmla="*/ 149500 w 1109774"/>
                      <a:gd name="connsiteY11" fmla="*/ 850177 h 1256577"/>
                      <a:gd name="connsiteX12" fmla="*/ 3985 w 1109774"/>
                      <a:gd name="connsiteY12" fmla="*/ 563994 h 1256577"/>
                      <a:gd name="connsiteX13" fmla="*/ 316158 w 1109774"/>
                      <a:gd name="connsiteY13" fmla="*/ 233577 h 1256577"/>
                      <a:gd name="connsiteX14" fmla="*/ 556879 w 1109774"/>
                      <a:gd name="connsiteY14" fmla="*/ 0 h 1256577"/>
                      <a:gd name="connsiteX0" fmla="*/ 556879 w 1109774"/>
                      <a:gd name="connsiteY0" fmla="*/ 0 h 1256577"/>
                      <a:gd name="connsiteX1" fmla="*/ 797600 w 1109774"/>
                      <a:gd name="connsiteY1" fmla="*/ 233577 h 1256577"/>
                      <a:gd name="connsiteX2" fmla="*/ 864061 w 1109774"/>
                      <a:gd name="connsiteY2" fmla="*/ 271461 h 1256577"/>
                      <a:gd name="connsiteX3" fmla="*/ 1109774 w 1109774"/>
                      <a:gd name="connsiteY3" fmla="*/ 563994 h 1256577"/>
                      <a:gd name="connsiteX4" fmla="*/ 959704 w 1109774"/>
                      <a:gd name="connsiteY4" fmla="*/ 833538 h 1256577"/>
                      <a:gd name="connsiteX5" fmla="*/ 957109 w 1109774"/>
                      <a:gd name="connsiteY5" fmla="*/ 834497 h 1256577"/>
                      <a:gd name="connsiteX6" fmla="*/ 737854 w 1109774"/>
                      <a:gd name="connsiteY6" fmla="*/ 1256577 h 1256577"/>
                      <a:gd name="connsiteX7" fmla="*/ 564109 w 1109774"/>
                      <a:gd name="connsiteY7" fmla="*/ 1170896 h 1256577"/>
                      <a:gd name="connsiteX8" fmla="*/ 375904 w 1109774"/>
                      <a:gd name="connsiteY8" fmla="*/ 1256577 h 1256577"/>
                      <a:gd name="connsiteX9" fmla="*/ 130191 w 1109774"/>
                      <a:gd name="connsiteY9" fmla="*/ 964044 h 1256577"/>
                      <a:gd name="connsiteX10" fmla="*/ 149500 w 1109774"/>
                      <a:gd name="connsiteY10" fmla="*/ 850177 h 1256577"/>
                      <a:gd name="connsiteX11" fmla="*/ 3985 w 1109774"/>
                      <a:gd name="connsiteY11" fmla="*/ 563994 h 1256577"/>
                      <a:gd name="connsiteX12" fmla="*/ 316158 w 1109774"/>
                      <a:gd name="connsiteY12" fmla="*/ 233577 h 1256577"/>
                      <a:gd name="connsiteX13" fmla="*/ 556879 w 1109774"/>
                      <a:gd name="connsiteY13" fmla="*/ 0 h 1256577"/>
                      <a:gd name="connsiteX0" fmla="*/ 556879 w 1109774"/>
                      <a:gd name="connsiteY0" fmla="*/ 0 h 1270968"/>
                      <a:gd name="connsiteX1" fmla="*/ 797600 w 1109774"/>
                      <a:gd name="connsiteY1" fmla="*/ 233577 h 1270968"/>
                      <a:gd name="connsiteX2" fmla="*/ 864061 w 1109774"/>
                      <a:gd name="connsiteY2" fmla="*/ 271461 h 1270968"/>
                      <a:gd name="connsiteX3" fmla="*/ 1109774 w 1109774"/>
                      <a:gd name="connsiteY3" fmla="*/ 563994 h 1270968"/>
                      <a:gd name="connsiteX4" fmla="*/ 959704 w 1109774"/>
                      <a:gd name="connsiteY4" fmla="*/ 833538 h 1270968"/>
                      <a:gd name="connsiteX5" fmla="*/ 957109 w 1109774"/>
                      <a:gd name="connsiteY5" fmla="*/ 834497 h 1270968"/>
                      <a:gd name="connsiteX6" fmla="*/ 737854 w 1109774"/>
                      <a:gd name="connsiteY6" fmla="*/ 1256577 h 1270968"/>
                      <a:gd name="connsiteX7" fmla="*/ 564109 w 1109774"/>
                      <a:gd name="connsiteY7" fmla="*/ 1170896 h 1270968"/>
                      <a:gd name="connsiteX8" fmla="*/ 375904 w 1109774"/>
                      <a:gd name="connsiteY8" fmla="*/ 1256577 h 1270968"/>
                      <a:gd name="connsiteX9" fmla="*/ 149500 w 1109774"/>
                      <a:gd name="connsiteY9" fmla="*/ 850177 h 1270968"/>
                      <a:gd name="connsiteX10" fmla="*/ 3985 w 1109774"/>
                      <a:gd name="connsiteY10" fmla="*/ 563994 h 1270968"/>
                      <a:gd name="connsiteX11" fmla="*/ 316158 w 1109774"/>
                      <a:gd name="connsiteY11" fmla="*/ 233577 h 1270968"/>
                      <a:gd name="connsiteX12" fmla="*/ 556879 w 1109774"/>
                      <a:gd name="connsiteY12" fmla="*/ 0 h 1270968"/>
                      <a:gd name="connsiteX0" fmla="*/ 556879 w 1109774"/>
                      <a:gd name="connsiteY0" fmla="*/ 0 h 1270968"/>
                      <a:gd name="connsiteX1" fmla="*/ 797600 w 1109774"/>
                      <a:gd name="connsiteY1" fmla="*/ 233577 h 1270968"/>
                      <a:gd name="connsiteX2" fmla="*/ 1109774 w 1109774"/>
                      <a:gd name="connsiteY2" fmla="*/ 563994 h 1270968"/>
                      <a:gd name="connsiteX3" fmla="*/ 959704 w 1109774"/>
                      <a:gd name="connsiteY3" fmla="*/ 833538 h 1270968"/>
                      <a:gd name="connsiteX4" fmla="*/ 957109 w 1109774"/>
                      <a:gd name="connsiteY4" fmla="*/ 834497 h 1270968"/>
                      <a:gd name="connsiteX5" fmla="*/ 737854 w 1109774"/>
                      <a:gd name="connsiteY5" fmla="*/ 1256577 h 1270968"/>
                      <a:gd name="connsiteX6" fmla="*/ 564109 w 1109774"/>
                      <a:gd name="connsiteY6" fmla="*/ 1170896 h 1270968"/>
                      <a:gd name="connsiteX7" fmla="*/ 375904 w 1109774"/>
                      <a:gd name="connsiteY7" fmla="*/ 1256577 h 1270968"/>
                      <a:gd name="connsiteX8" fmla="*/ 149500 w 1109774"/>
                      <a:gd name="connsiteY8" fmla="*/ 850177 h 1270968"/>
                      <a:gd name="connsiteX9" fmla="*/ 3985 w 1109774"/>
                      <a:gd name="connsiteY9" fmla="*/ 563994 h 1270968"/>
                      <a:gd name="connsiteX10" fmla="*/ 316158 w 1109774"/>
                      <a:gd name="connsiteY10" fmla="*/ 233577 h 1270968"/>
                      <a:gd name="connsiteX11" fmla="*/ 556879 w 1109774"/>
                      <a:gd name="connsiteY11" fmla="*/ 0 h 1270968"/>
                      <a:gd name="connsiteX0" fmla="*/ 555298 w 1108193"/>
                      <a:gd name="connsiteY0" fmla="*/ 22 h 1270990"/>
                      <a:gd name="connsiteX1" fmla="*/ 796019 w 1108193"/>
                      <a:gd name="connsiteY1" fmla="*/ 233599 h 1270990"/>
                      <a:gd name="connsiteX2" fmla="*/ 1108193 w 1108193"/>
                      <a:gd name="connsiteY2" fmla="*/ 564016 h 1270990"/>
                      <a:gd name="connsiteX3" fmla="*/ 958123 w 1108193"/>
                      <a:gd name="connsiteY3" fmla="*/ 833560 h 1270990"/>
                      <a:gd name="connsiteX4" fmla="*/ 955528 w 1108193"/>
                      <a:gd name="connsiteY4" fmla="*/ 834519 h 1270990"/>
                      <a:gd name="connsiteX5" fmla="*/ 736273 w 1108193"/>
                      <a:gd name="connsiteY5" fmla="*/ 1256599 h 1270990"/>
                      <a:gd name="connsiteX6" fmla="*/ 562528 w 1108193"/>
                      <a:gd name="connsiteY6" fmla="*/ 1170918 h 1270990"/>
                      <a:gd name="connsiteX7" fmla="*/ 374323 w 1108193"/>
                      <a:gd name="connsiteY7" fmla="*/ 1256599 h 1270990"/>
                      <a:gd name="connsiteX8" fmla="*/ 147919 w 1108193"/>
                      <a:gd name="connsiteY8" fmla="*/ 850199 h 1270990"/>
                      <a:gd name="connsiteX9" fmla="*/ 2404 w 1108193"/>
                      <a:gd name="connsiteY9" fmla="*/ 564016 h 1270990"/>
                      <a:gd name="connsiteX10" fmla="*/ 271715 w 1108193"/>
                      <a:gd name="connsiteY10" fmla="*/ 221692 h 1270990"/>
                      <a:gd name="connsiteX11" fmla="*/ 555298 w 1108193"/>
                      <a:gd name="connsiteY11" fmla="*/ 22 h 1270990"/>
                      <a:gd name="connsiteX0" fmla="*/ 548154 w 1108193"/>
                      <a:gd name="connsiteY0" fmla="*/ 27 h 1249564"/>
                      <a:gd name="connsiteX1" fmla="*/ 796019 w 1108193"/>
                      <a:gd name="connsiteY1" fmla="*/ 212173 h 1249564"/>
                      <a:gd name="connsiteX2" fmla="*/ 1108193 w 1108193"/>
                      <a:gd name="connsiteY2" fmla="*/ 542590 h 1249564"/>
                      <a:gd name="connsiteX3" fmla="*/ 958123 w 1108193"/>
                      <a:gd name="connsiteY3" fmla="*/ 812134 h 1249564"/>
                      <a:gd name="connsiteX4" fmla="*/ 955528 w 1108193"/>
                      <a:gd name="connsiteY4" fmla="*/ 813093 h 1249564"/>
                      <a:gd name="connsiteX5" fmla="*/ 736273 w 1108193"/>
                      <a:gd name="connsiteY5" fmla="*/ 1235173 h 1249564"/>
                      <a:gd name="connsiteX6" fmla="*/ 562528 w 1108193"/>
                      <a:gd name="connsiteY6" fmla="*/ 1149492 h 1249564"/>
                      <a:gd name="connsiteX7" fmla="*/ 374323 w 1108193"/>
                      <a:gd name="connsiteY7" fmla="*/ 1235173 h 1249564"/>
                      <a:gd name="connsiteX8" fmla="*/ 147919 w 1108193"/>
                      <a:gd name="connsiteY8" fmla="*/ 828773 h 1249564"/>
                      <a:gd name="connsiteX9" fmla="*/ 2404 w 1108193"/>
                      <a:gd name="connsiteY9" fmla="*/ 542590 h 1249564"/>
                      <a:gd name="connsiteX10" fmla="*/ 271715 w 1108193"/>
                      <a:gd name="connsiteY10" fmla="*/ 200266 h 1249564"/>
                      <a:gd name="connsiteX11" fmla="*/ 548154 w 1108193"/>
                      <a:gd name="connsiteY11" fmla="*/ 27 h 1249564"/>
                      <a:gd name="connsiteX0" fmla="*/ 548154 w 1108193"/>
                      <a:gd name="connsiteY0" fmla="*/ 68 h 1249605"/>
                      <a:gd name="connsiteX1" fmla="*/ 796019 w 1108193"/>
                      <a:gd name="connsiteY1" fmla="*/ 212214 h 1249605"/>
                      <a:gd name="connsiteX2" fmla="*/ 1108193 w 1108193"/>
                      <a:gd name="connsiteY2" fmla="*/ 542631 h 1249605"/>
                      <a:gd name="connsiteX3" fmla="*/ 958123 w 1108193"/>
                      <a:gd name="connsiteY3" fmla="*/ 812175 h 1249605"/>
                      <a:gd name="connsiteX4" fmla="*/ 955528 w 1108193"/>
                      <a:gd name="connsiteY4" fmla="*/ 813134 h 1249605"/>
                      <a:gd name="connsiteX5" fmla="*/ 736273 w 1108193"/>
                      <a:gd name="connsiteY5" fmla="*/ 1235214 h 1249605"/>
                      <a:gd name="connsiteX6" fmla="*/ 562528 w 1108193"/>
                      <a:gd name="connsiteY6" fmla="*/ 1149533 h 1249605"/>
                      <a:gd name="connsiteX7" fmla="*/ 374323 w 1108193"/>
                      <a:gd name="connsiteY7" fmla="*/ 1235214 h 1249605"/>
                      <a:gd name="connsiteX8" fmla="*/ 147919 w 1108193"/>
                      <a:gd name="connsiteY8" fmla="*/ 828814 h 1249605"/>
                      <a:gd name="connsiteX9" fmla="*/ 2404 w 1108193"/>
                      <a:gd name="connsiteY9" fmla="*/ 542631 h 1249605"/>
                      <a:gd name="connsiteX10" fmla="*/ 271715 w 1108193"/>
                      <a:gd name="connsiteY10" fmla="*/ 200307 h 1249605"/>
                      <a:gd name="connsiteX11" fmla="*/ 548154 w 1108193"/>
                      <a:gd name="connsiteY11" fmla="*/ 68 h 1249605"/>
                      <a:gd name="connsiteX0" fmla="*/ 527176 w 1087215"/>
                      <a:gd name="connsiteY0" fmla="*/ 68 h 1249605"/>
                      <a:gd name="connsiteX1" fmla="*/ 775041 w 1087215"/>
                      <a:gd name="connsiteY1" fmla="*/ 212214 h 1249605"/>
                      <a:gd name="connsiteX2" fmla="*/ 1087215 w 1087215"/>
                      <a:gd name="connsiteY2" fmla="*/ 542631 h 1249605"/>
                      <a:gd name="connsiteX3" fmla="*/ 937145 w 1087215"/>
                      <a:gd name="connsiteY3" fmla="*/ 812175 h 1249605"/>
                      <a:gd name="connsiteX4" fmla="*/ 934550 w 1087215"/>
                      <a:gd name="connsiteY4" fmla="*/ 813134 h 1249605"/>
                      <a:gd name="connsiteX5" fmla="*/ 715295 w 1087215"/>
                      <a:gd name="connsiteY5" fmla="*/ 1235214 h 1249605"/>
                      <a:gd name="connsiteX6" fmla="*/ 541550 w 1087215"/>
                      <a:gd name="connsiteY6" fmla="*/ 1149533 h 1249605"/>
                      <a:gd name="connsiteX7" fmla="*/ 353345 w 1087215"/>
                      <a:gd name="connsiteY7" fmla="*/ 1235214 h 1249605"/>
                      <a:gd name="connsiteX8" fmla="*/ 126941 w 1087215"/>
                      <a:gd name="connsiteY8" fmla="*/ 828814 h 1249605"/>
                      <a:gd name="connsiteX9" fmla="*/ 2858 w 1087215"/>
                      <a:gd name="connsiteY9" fmla="*/ 475956 h 1249605"/>
                      <a:gd name="connsiteX10" fmla="*/ 250737 w 1087215"/>
                      <a:gd name="connsiteY10" fmla="*/ 200307 h 1249605"/>
                      <a:gd name="connsiteX11" fmla="*/ 527176 w 1087215"/>
                      <a:gd name="connsiteY11" fmla="*/ 68 h 1249605"/>
                      <a:gd name="connsiteX0" fmla="*/ 531022 w 1091061"/>
                      <a:gd name="connsiteY0" fmla="*/ 68 h 1249605"/>
                      <a:gd name="connsiteX1" fmla="*/ 778887 w 1091061"/>
                      <a:gd name="connsiteY1" fmla="*/ 212214 h 1249605"/>
                      <a:gd name="connsiteX2" fmla="*/ 1091061 w 1091061"/>
                      <a:gd name="connsiteY2" fmla="*/ 542631 h 1249605"/>
                      <a:gd name="connsiteX3" fmla="*/ 940991 w 1091061"/>
                      <a:gd name="connsiteY3" fmla="*/ 812175 h 1249605"/>
                      <a:gd name="connsiteX4" fmla="*/ 938396 w 1091061"/>
                      <a:gd name="connsiteY4" fmla="*/ 813134 h 1249605"/>
                      <a:gd name="connsiteX5" fmla="*/ 719141 w 1091061"/>
                      <a:gd name="connsiteY5" fmla="*/ 1235214 h 1249605"/>
                      <a:gd name="connsiteX6" fmla="*/ 545396 w 1091061"/>
                      <a:gd name="connsiteY6" fmla="*/ 1149533 h 1249605"/>
                      <a:gd name="connsiteX7" fmla="*/ 357191 w 1091061"/>
                      <a:gd name="connsiteY7" fmla="*/ 1235214 h 1249605"/>
                      <a:gd name="connsiteX8" fmla="*/ 130787 w 1091061"/>
                      <a:gd name="connsiteY8" fmla="*/ 828814 h 1249605"/>
                      <a:gd name="connsiteX9" fmla="*/ 6704 w 1091061"/>
                      <a:gd name="connsiteY9" fmla="*/ 475956 h 1249605"/>
                      <a:gd name="connsiteX10" fmla="*/ 254583 w 1091061"/>
                      <a:gd name="connsiteY10" fmla="*/ 200307 h 1249605"/>
                      <a:gd name="connsiteX11" fmla="*/ 531022 w 1091061"/>
                      <a:gd name="connsiteY11" fmla="*/ 68 h 1249605"/>
                      <a:gd name="connsiteX0" fmla="*/ 531022 w 1091061"/>
                      <a:gd name="connsiteY0" fmla="*/ 68 h 1256962"/>
                      <a:gd name="connsiteX1" fmla="*/ 778887 w 1091061"/>
                      <a:gd name="connsiteY1" fmla="*/ 212214 h 1256962"/>
                      <a:gd name="connsiteX2" fmla="*/ 1091061 w 1091061"/>
                      <a:gd name="connsiteY2" fmla="*/ 542631 h 1256962"/>
                      <a:gd name="connsiteX3" fmla="*/ 940991 w 1091061"/>
                      <a:gd name="connsiteY3" fmla="*/ 812175 h 1256962"/>
                      <a:gd name="connsiteX4" fmla="*/ 938396 w 1091061"/>
                      <a:gd name="connsiteY4" fmla="*/ 813134 h 1256962"/>
                      <a:gd name="connsiteX5" fmla="*/ 719141 w 1091061"/>
                      <a:gd name="connsiteY5" fmla="*/ 1235214 h 1256962"/>
                      <a:gd name="connsiteX6" fmla="*/ 545396 w 1091061"/>
                      <a:gd name="connsiteY6" fmla="*/ 1149533 h 1256962"/>
                      <a:gd name="connsiteX7" fmla="*/ 357191 w 1091061"/>
                      <a:gd name="connsiteY7" fmla="*/ 1235214 h 1256962"/>
                      <a:gd name="connsiteX8" fmla="*/ 130787 w 1091061"/>
                      <a:gd name="connsiteY8" fmla="*/ 828814 h 1256962"/>
                      <a:gd name="connsiteX9" fmla="*/ 6704 w 1091061"/>
                      <a:gd name="connsiteY9" fmla="*/ 475956 h 1256962"/>
                      <a:gd name="connsiteX10" fmla="*/ 254583 w 1091061"/>
                      <a:gd name="connsiteY10" fmla="*/ 200307 h 1256962"/>
                      <a:gd name="connsiteX11" fmla="*/ 531022 w 1091061"/>
                      <a:gd name="connsiteY11" fmla="*/ 68 h 1256962"/>
                      <a:gd name="connsiteX0" fmla="*/ 531022 w 1091061"/>
                      <a:gd name="connsiteY0" fmla="*/ 68 h 1278148"/>
                      <a:gd name="connsiteX1" fmla="*/ 778887 w 1091061"/>
                      <a:gd name="connsiteY1" fmla="*/ 212214 h 1278148"/>
                      <a:gd name="connsiteX2" fmla="*/ 1091061 w 1091061"/>
                      <a:gd name="connsiteY2" fmla="*/ 542631 h 1278148"/>
                      <a:gd name="connsiteX3" fmla="*/ 940991 w 1091061"/>
                      <a:gd name="connsiteY3" fmla="*/ 812175 h 1278148"/>
                      <a:gd name="connsiteX4" fmla="*/ 938396 w 1091061"/>
                      <a:gd name="connsiteY4" fmla="*/ 813134 h 1278148"/>
                      <a:gd name="connsiteX5" fmla="*/ 719141 w 1091061"/>
                      <a:gd name="connsiteY5" fmla="*/ 1235214 h 1278148"/>
                      <a:gd name="connsiteX6" fmla="*/ 547778 w 1091061"/>
                      <a:gd name="connsiteY6" fmla="*/ 1228115 h 1278148"/>
                      <a:gd name="connsiteX7" fmla="*/ 357191 w 1091061"/>
                      <a:gd name="connsiteY7" fmla="*/ 1235214 h 1278148"/>
                      <a:gd name="connsiteX8" fmla="*/ 130787 w 1091061"/>
                      <a:gd name="connsiteY8" fmla="*/ 828814 h 1278148"/>
                      <a:gd name="connsiteX9" fmla="*/ 6704 w 1091061"/>
                      <a:gd name="connsiteY9" fmla="*/ 475956 h 1278148"/>
                      <a:gd name="connsiteX10" fmla="*/ 254583 w 1091061"/>
                      <a:gd name="connsiteY10" fmla="*/ 200307 h 1278148"/>
                      <a:gd name="connsiteX11" fmla="*/ 531022 w 1091061"/>
                      <a:gd name="connsiteY11" fmla="*/ 68 h 1278148"/>
                      <a:gd name="connsiteX0" fmla="*/ 531022 w 1091061"/>
                      <a:gd name="connsiteY0" fmla="*/ 68 h 1286998"/>
                      <a:gd name="connsiteX1" fmla="*/ 778887 w 1091061"/>
                      <a:gd name="connsiteY1" fmla="*/ 212214 h 1286998"/>
                      <a:gd name="connsiteX2" fmla="*/ 1091061 w 1091061"/>
                      <a:gd name="connsiteY2" fmla="*/ 542631 h 1286998"/>
                      <a:gd name="connsiteX3" fmla="*/ 940991 w 1091061"/>
                      <a:gd name="connsiteY3" fmla="*/ 812175 h 1286998"/>
                      <a:gd name="connsiteX4" fmla="*/ 938396 w 1091061"/>
                      <a:gd name="connsiteY4" fmla="*/ 813134 h 1286998"/>
                      <a:gd name="connsiteX5" fmla="*/ 719141 w 1091061"/>
                      <a:gd name="connsiteY5" fmla="*/ 1235214 h 1286998"/>
                      <a:gd name="connsiteX6" fmla="*/ 357191 w 1091061"/>
                      <a:gd name="connsiteY6" fmla="*/ 1235214 h 1286998"/>
                      <a:gd name="connsiteX7" fmla="*/ 130787 w 1091061"/>
                      <a:gd name="connsiteY7" fmla="*/ 828814 h 1286998"/>
                      <a:gd name="connsiteX8" fmla="*/ 6704 w 1091061"/>
                      <a:gd name="connsiteY8" fmla="*/ 475956 h 1286998"/>
                      <a:gd name="connsiteX9" fmla="*/ 254583 w 1091061"/>
                      <a:gd name="connsiteY9" fmla="*/ 200307 h 1286998"/>
                      <a:gd name="connsiteX10" fmla="*/ 531022 w 1091061"/>
                      <a:gd name="connsiteY10" fmla="*/ 68 h 1286998"/>
                      <a:gd name="connsiteX0" fmla="*/ 530690 w 1090729"/>
                      <a:gd name="connsiteY0" fmla="*/ 68 h 1287146"/>
                      <a:gd name="connsiteX1" fmla="*/ 778555 w 1090729"/>
                      <a:gd name="connsiteY1" fmla="*/ 212214 h 1287146"/>
                      <a:gd name="connsiteX2" fmla="*/ 1090729 w 1090729"/>
                      <a:gd name="connsiteY2" fmla="*/ 542631 h 1287146"/>
                      <a:gd name="connsiteX3" fmla="*/ 940659 w 1090729"/>
                      <a:gd name="connsiteY3" fmla="*/ 812175 h 1287146"/>
                      <a:gd name="connsiteX4" fmla="*/ 938064 w 1090729"/>
                      <a:gd name="connsiteY4" fmla="*/ 813134 h 1287146"/>
                      <a:gd name="connsiteX5" fmla="*/ 718809 w 1090729"/>
                      <a:gd name="connsiteY5" fmla="*/ 1235214 h 1287146"/>
                      <a:gd name="connsiteX6" fmla="*/ 356859 w 1090729"/>
                      <a:gd name="connsiteY6" fmla="*/ 1235214 h 1287146"/>
                      <a:gd name="connsiteX7" fmla="*/ 92355 w 1090729"/>
                      <a:gd name="connsiteY7" fmla="*/ 826433 h 1287146"/>
                      <a:gd name="connsiteX8" fmla="*/ 6372 w 1090729"/>
                      <a:gd name="connsiteY8" fmla="*/ 475956 h 1287146"/>
                      <a:gd name="connsiteX9" fmla="*/ 254251 w 1090729"/>
                      <a:gd name="connsiteY9" fmla="*/ 200307 h 1287146"/>
                      <a:gd name="connsiteX10" fmla="*/ 530690 w 1090729"/>
                      <a:gd name="connsiteY10" fmla="*/ 68 h 1287146"/>
                      <a:gd name="connsiteX0" fmla="*/ 532360 w 1092399"/>
                      <a:gd name="connsiteY0" fmla="*/ 68 h 1287146"/>
                      <a:gd name="connsiteX1" fmla="*/ 780225 w 1092399"/>
                      <a:gd name="connsiteY1" fmla="*/ 212214 h 1287146"/>
                      <a:gd name="connsiteX2" fmla="*/ 1092399 w 1092399"/>
                      <a:gd name="connsiteY2" fmla="*/ 542631 h 1287146"/>
                      <a:gd name="connsiteX3" fmla="*/ 942329 w 1092399"/>
                      <a:gd name="connsiteY3" fmla="*/ 812175 h 1287146"/>
                      <a:gd name="connsiteX4" fmla="*/ 939734 w 1092399"/>
                      <a:gd name="connsiteY4" fmla="*/ 813134 h 1287146"/>
                      <a:gd name="connsiteX5" fmla="*/ 720479 w 1092399"/>
                      <a:gd name="connsiteY5" fmla="*/ 1235214 h 1287146"/>
                      <a:gd name="connsiteX6" fmla="*/ 358529 w 1092399"/>
                      <a:gd name="connsiteY6" fmla="*/ 1235214 h 1287146"/>
                      <a:gd name="connsiteX7" fmla="*/ 94025 w 1092399"/>
                      <a:gd name="connsiteY7" fmla="*/ 826433 h 1287146"/>
                      <a:gd name="connsiteX8" fmla="*/ 8042 w 1092399"/>
                      <a:gd name="connsiteY8" fmla="*/ 475956 h 1287146"/>
                      <a:gd name="connsiteX9" fmla="*/ 255921 w 1092399"/>
                      <a:gd name="connsiteY9" fmla="*/ 200307 h 1287146"/>
                      <a:gd name="connsiteX10" fmla="*/ 532360 w 1092399"/>
                      <a:gd name="connsiteY10" fmla="*/ 68 h 1287146"/>
                      <a:gd name="connsiteX0" fmla="*/ 532360 w 1094221"/>
                      <a:gd name="connsiteY0" fmla="*/ 68 h 1287146"/>
                      <a:gd name="connsiteX1" fmla="*/ 854044 w 1094221"/>
                      <a:gd name="connsiteY1" fmla="*/ 219358 h 1287146"/>
                      <a:gd name="connsiteX2" fmla="*/ 1092399 w 1094221"/>
                      <a:gd name="connsiteY2" fmla="*/ 542631 h 1287146"/>
                      <a:gd name="connsiteX3" fmla="*/ 942329 w 1094221"/>
                      <a:gd name="connsiteY3" fmla="*/ 812175 h 1287146"/>
                      <a:gd name="connsiteX4" fmla="*/ 939734 w 1094221"/>
                      <a:gd name="connsiteY4" fmla="*/ 813134 h 1287146"/>
                      <a:gd name="connsiteX5" fmla="*/ 720479 w 1094221"/>
                      <a:gd name="connsiteY5" fmla="*/ 1235214 h 1287146"/>
                      <a:gd name="connsiteX6" fmla="*/ 358529 w 1094221"/>
                      <a:gd name="connsiteY6" fmla="*/ 1235214 h 1287146"/>
                      <a:gd name="connsiteX7" fmla="*/ 94025 w 1094221"/>
                      <a:gd name="connsiteY7" fmla="*/ 826433 h 1287146"/>
                      <a:gd name="connsiteX8" fmla="*/ 8042 w 1094221"/>
                      <a:gd name="connsiteY8" fmla="*/ 475956 h 1287146"/>
                      <a:gd name="connsiteX9" fmla="*/ 255921 w 1094221"/>
                      <a:gd name="connsiteY9" fmla="*/ 200307 h 1287146"/>
                      <a:gd name="connsiteX10" fmla="*/ 532360 w 1094221"/>
                      <a:gd name="connsiteY10" fmla="*/ 68 h 1287146"/>
                      <a:gd name="connsiteX0" fmla="*/ 532360 w 1094221"/>
                      <a:gd name="connsiteY0" fmla="*/ 68 h 1287146"/>
                      <a:gd name="connsiteX1" fmla="*/ 854044 w 1094221"/>
                      <a:gd name="connsiteY1" fmla="*/ 219358 h 1287146"/>
                      <a:gd name="connsiteX2" fmla="*/ 1092399 w 1094221"/>
                      <a:gd name="connsiteY2" fmla="*/ 542631 h 1287146"/>
                      <a:gd name="connsiteX3" fmla="*/ 942329 w 1094221"/>
                      <a:gd name="connsiteY3" fmla="*/ 812175 h 1287146"/>
                      <a:gd name="connsiteX4" fmla="*/ 939734 w 1094221"/>
                      <a:gd name="connsiteY4" fmla="*/ 813134 h 1287146"/>
                      <a:gd name="connsiteX5" fmla="*/ 720479 w 1094221"/>
                      <a:gd name="connsiteY5" fmla="*/ 1235214 h 1287146"/>
                      <a:gd name="connsiteX6" fmla="*/ 358529 w 1094221"/>
                      <a:gd name="connsiteY6" fmla="*/ 1235214 h 1287146"/>
                      <a:gd name="connsiteX7" fmla="*/ 94025 w 1094221"/>
                      <a:gd name="connsiteY7" fmla="*/ 826433 h 1287146"/>
                      <a:gd name="connsiteX8" fmla="*/ 8042 w 1094221"/>
                      <a:gd name="connsiteY8" fmla="*/ 475956 h 1287146"/>
                      <a:gd name="connsiteX9" fmla="*/ 255921 w 1094221"/>
                      <a:gd name="connsiteY9" fmla="*/ 200307 h 1287146"/>
                      <a:gd name="connsiteX10" fmla="*/ 532360 w 1094221"/>
                      <a:gd name="connsiteY10" fmla="*/ 68 h 1287146"/>
                      <a:gd name="connsiteX0" fmla="*/ 532360 w 1094221"/>
                      <a:gd name="connsiteY0" fmla="*/ 5 h 1287083"/>
                      <a:gd name="connsiteX1" fmla="*/ 854044 w 1094221"/>
                      <a:gd name="connsiteY1" fmla="*/ 219295 h 1287083"/>
                      <a:gd name="connsiteX2" fmla="*/ 1092399 w 1094221"/>
                      <a:gd name="connsiteY2" fmla="*/ 542568 h 1287083"/>
                      <a:gd name="connsiteX3" fmla="*/ 942329 w 1094221"/>
                      <a:gd name="connsiteY3" fmla="*/ 812112 h 1287083"/>
                      <a:gd name="connsiteX4" fmla="*/ 939734 w 1094221"/>
                      <a:gd name="connsiteY4" fmla="*/ 813071 h 1287083"/>
                      <a:gd name="connsiteX5" fmla="*/ 720479 w 1094221"/>
                      <a:gd name="connsiteY5" fmla="*/ 1235151 h 1287083"/>
                      <a:gd name="connsiteX6" fmla="*/ 358529 w 1094221"/>
                      <a:gd name="connsiteY6" fmla="*/ 1235151 h 1287083"/>
                      <a:gd name="connsiteX7" fmla="*/ 94025 w 1094221"/>
                      <a:gd name="connsiteY7" fmla="*/ 826370 h 1287083"/>
                      <a:gd name="connsiteX8" fmla="*/ 8042 w 1094221"/>
                      <a:gd name="connsiteY8" fmla="*/ 475893 h 1287083"/>
                      <a:gd name="connsiteX9" fmla="*/ 255921 w 1094221"/>
                      <a:gd name="connsiteY9" fmla="*/ 200244 h 1287083"/>
                      <a:gd name="connsiteX10" fmla="*/ 532360 w 1094221"/>
                      <a:gd name="connsiteY10" fmla="*/ 5 h 1287083"/>
                      <a:gd name="connsiteX0" fmla="*/ 532360 w 1093322"/>
                      <a:gd name="connsiteY0" fmla="*/ 5 h 1287083"/>
                      <a:gd name="connsiteX1" fmla="*/ 854044 w 1093322"/>
                      <a:gd name="connsiteY1" fmla="*/ 219295 h 1287083"/>
                      <a:gd name="connsiteX2" fmla="*/ 1092399 w 1093322"/>
                      <a:gd name="connsiteY2" fmla="*/ 542568 h 1287083"/>
                      <a:gd name="connsiteX3" fmla="*/ 942329 w 1093322"/>
                      <a:gd name="connsiteY3" fmla="*/ 812112 h 1287083"/>
                      <a:gd name="connsiteX4" fmla="*/ 939734 w 1093322"/>
                      <a:gd name="connsiteY4" fmla="*/ 813071 h 1287083"/>
                      <a:gd name="connsiteX5" fmla="*/ 720479 w 1093322"/>
                      <a:gd name="connsiteY5" fmla="*/ 1235151 h 1287083"/>
                      <a:gd name="connsiteX6" fmla="*/ 358529 w 1093322"/>
                      <a:gd name="connsiteY6" fmla="*/ 1235151 h 1287083"/>
                      <a:gd name="connsiteX7" fmla="*/ 94025 w 1093322"/>
                      <a:gd name="connsiteY7" fmla="*/ 826370 h 1287083"/>
                      <a:gd name="connsiteX8" fmla="*/ 8042 w 1093322"/>
                      <a:gd name="connsiteY8" fmla="*/ 475893 h 1287083"/>
                      <a:gd name="connsiteX9" fmla="*/ 255921 w 1093322"/>
                      <a:gd name="connsiteY9" fmla="*/ 200244 h 1287083"/>
                      <a:gd name="connsiteX10" fmla="*/ 532360 w 1093322"/>
                      <a:gd name="connsiteY10" fmla="*/ 5 h 1287083"/>
                      <a:gd name="connsiteX0" fmla="*/ 532360 w 1093322"/>
                      <a:gd name="connsiteY0" fmla="*/ 5 h 1285889"/>
                      <a:gd name="connsiteX1" fmla="*/ 854044 w 1093322"/>
                      <a:gd name="connsiteY1" fmla="*/ 219295 h 1285889"/>
                      <a:gd name="connsiteX2" fmla="*/ 1092399 w 1093322"/>
                      <a:gd name="connsiteY2" fmla="*/ 542568 h 1285889"/>
                      <a:gd name="connsiteX3" fmla="*/ 942329 w 1093322"/>
                      <a:gd name="connsiteY3" fmla="*/ 812112 h 1285889"/>
                      <a:gd name="connsiteX4" fmla="*/ 1006409 w 1093322"/>
                      <a:gd name="connsiteY4" fmla="*/ 832121 h 1285889"/>
                      <a:gd name="connsiteX5" fmla="*/ 720479 w 1093322"/>
                      <a:gd name="connsiteY5" fmla="*/ 1235151 h 1285889"/>
                      <a:gd name="connsiteX6" fmla="*/ 358529 w 1093322"/>
                      <a:gd name="connsiteY6" fmla="*/ 1235151 h 1285889"/>
                      <a:gd name="connsiteX7" fmla="*/ 94025 w 1093322"/>
                      <a:gd name="connsiteY7" fmla="*/ 826370 h 1285889"/>
                      <a:gd name="connsiteX8" fmla="*/ 8042 w 1093322"/>
                      <a:gd name="connsiteY8" fmla="*/ 475893 h 1285889"/>
                      <a:gd name="connsiteX9" fmla="*/ 255921 w 1093322"/>
                      <a:gd name="connsiteY9" fmla="*/ 200244 h 1285889"/>
                      <a:gd name="connsiteX10" fmla="*/ 532360 w 1093322"/>
                      <a:gd name="connsiteY10" fmla="*/ 5 h 1285889"/>
                      <a:gd name="connsiteX0" fmla="*/ 532360 w 1099207"/>
                      <a:gd name="connsiteY0" fmla="*/ 5 h 1285889"/>
                      <a:gd name="connsiteX1" fmla="*/ 854044 w 1099207"/>
                      <a:gd name="connsiteY1" fmla="*/ 219295 h 1285889"/>
                      <a:gd name="connsiteX2" fmla="*/ 1092399 w 1099207"/>
                      <a:gd name="connsiteY2" fmla="*/ 542568 h 1285889"/>
                      <a:gd name="connsiteX3" fmla="*/ 1006409 w 1099207"/>
                      <a:gd name="connsiteY3" fmla="*/ 832121 h 1285889"/>
                      <a:gd name="connsiteX4" fmla="*/ 720479 w 1099207"/>
                      <a:gd name="connsiteY4" fmla="*/ 1235151 h 1285889"/>
                      <a:gd name="connsiteX5" fmla="*/ 358529 w 1099207"/>
                      <a:gd name="connsiteY5" fmla="*/ 1235151 h 1285889"/>
                      <a:gd name="connsiteX6" fmla="*/ 94025 w 1099207"/>
                      <a:gd name="connsiteY6" fmla="*/ 826370 h 1285889"/>
                      <a:gd name="connsiteX7" fmla="*/ 8042 w 1099207"/>
                      <a:gd name="connsiteY7" fmla="*/ 475893 h 1285889"/>
                      <a:gd name="connsiteX8" fmla="*/ 255921 w 1099207"/>
                      <a:gd name="connsiteY8" fmla="*/ 200244 h 1285889"/>
                      <a:gd name="connsiteX9" fmla="*/ 532360 w 1099207"/>
                      <a:gd name="connsiteY9" fmla="*/ 5 h 1285889"/>
                      <a:gd name="connsiteX0" fmla="*/ 532360 w 1080310"/>
                      <a:gd name="connsiteY0" fmla="*/ 5 h 1285889"/>
                      <a:gd name="connsiteX1" fmla="*/ 854044 w 1080310"/>
                      <a:gd name="connsiteY1" fmla="*/ 219295 h 1285889"/>
                      <a:gd name="connsiteX2" fmla="*/ 1070968 w 1080310"/>
                      <a:gd name="connsiteY2" fmla="*/ 475893 h 1285889"/>
                      <a:gd name="connsiteX3" fmla="*/ 1006409 w 1080310"/>
                      <a:gd name="connsiteY3" fmla="*/ 832121 h 1285889"/>
                      <a:gd name="connsiteX4" fmla="*/ 720479 w 1080310"/>
                      <a:gd name="connsiteY4" fmla="*/ 1235151 h 1285889"/>
                      <a:gd name="connsiteX5" fmla="*/ 358529 w 1080310"/>
                      <a:gd name="connsiteY5" fmla="*/ 1235151 h 1285889"/>
                      <a:gd name="connsiteX6" fmla="*/ 94025 w 1080310"/>
                      <a:gd name="connsiteY6" fmla="*/ 826370 h 1285889"/>
                      <a:gd name="connsiteX7" fmla="*/ 8042 w 1080310"/>
                      <a:gd name="connsiteY7" fmla="*/ 475893 h 1285889"/>
                      <a:gd name="connsiteX8" fmla="*/ 255921 w 1080310"/>
                      <a:gd name="connsiteY8" fmla="*/ 200244 h 1285889"/>
                      <a:gd name="connsiteX9" fmla="*/ 532360 w 1080310"/>
                      <a:gd name="connsiteY9" fmla="*/ 5 h 1285889"/>
                      <a:gd name="connsiteX0" fmla="*/ 532360 w 1088533"/>
                      <a:gd name="connsiteY0" fmla="*/ 5 h 1285889"/>
                      <a:gd name="connsiteX1" fmla="*/ 854044 w 1088533"/>
                      <a:gd name="connsiteY1" fmla="*/ 219295 h 1285889"/>
                      <a:gd name="connsiteX2" fmla="*/ 1080493 w 1088533"/>
                      <a:gd name="connsiteY2" fmla="*/ 466368 h 1285889"/>
                      <a:gd name="connsiteX3" fmla="*/ 1006409 w 1088533"/>
                      <a:gd name="connsiteY3" fmla="*/ 832121 h 1285889"/>
                      <a:gd name="connsiteX4" fmla="*/ 720479 w 1088533"/>
                      <a:gd name="connsiteY4" fmla="*/ 1235151 h 1285889"/>
                      <a:gd name="connsiteX5" fmla="*/ 358529 w 1088533"/>
                      <a:gd name="connsiteY5" fmla="*/ 1235151 h 1285889"/>
                      <a:gd name="connsiteX6" fmla="*/ 94025 w 1088533"/>
                      <a:gd name="connsiteY6" fmla="*/ 826370 h 1285889"/>
                      <a:gd name="connsiteX7" fmla="*/ 8042 w 1088533"/>
                      <a:gd name="connsiteY7" fmla="*/ 475893 h 1285889"/>
                      <a:gd name="connsiteX8" fmla="*/ 255921 w 1088533"/>
                      <a:gd name="connsiteY8" fmla="*/ 200244 h 1285889"/>
                      <a:gd name="connsiteX9" fmla="*/ 532360 w 1088533"/>
                      <a:gd name="connsiteY9" fmla="*/ 5 h 1285889"/>
                      <a:gd name="connsiteX0" fmla="*/ 532360 w 1088533"/>
                      <a:gd name="connsiteY0" fmla="*/ 5 h 1261165"/>
                      <a:gd name="connsiteX1" fmla="*/ 854044 w 1088533"/>
                      <a:gd name="connsiteY1" fmla="*/ 219295 h 1261165"/>
                      <a:gd name="connsiteX2" fmla="*/ 1080493 w 1088533"/>
                      <a:gd name="connsiteY2" fmla="*/ 466368 h 1261165"/>
                      <a:gd name="connsiteX3" fmla="*/ 1006409 w 1088533"/>
                      <a:gd name="connsiteY3" fmla="*/ 832121 h 1261165"/>
                      <a:gd name="connsiteX4" fmla="*/ 720479 w 1088533"/>
                      <a:gd name="connsiteY4" fmla="*/ 1235151 h 1261165"/>
                      <a:gd name="connsiteX5" fmla="*/ 234704 w 1088533"/>
                      <a:gd name="connsiteY5" fmla="*/ 1178001 h 1261165"/>
                      <a:gd name="connsiteX6" fmla="*/ 94025 w 1088533"/>
                      <a:gd name="connsiteY6" fmla="*/ 826370 h 1261165"/>
                      <a:gd name="connsiteX7" fmla="*/ 8042 w 1088533"/>
                      <a:gd name="connsiteY7" fmla="*/ 475893 h 1261165"/>
                      <a:gd name="connsiteX8" fmla="*/ 255921 w 1088533"/>
                      <a:gd name="connsiteY8" fmla="*/ 200244 h 1261165"/>
                      <a:gd name="connsiteX9" fmla="*/ 532360 w 1088533"/>
                      <a:gd name="connsiteY9" fmla="*/ 5 h 1261165"/>
                      <a:gd name="connsiteX0" fmla="*/ 532124 w 1088297"/>
                      <a:gd name="connsiteY0" fmla="*/ 5 h 1261165"/>
                      <a:gd name="connsiteX1" fmla="*/ 853808 w 1088297"/>
                      <a:gd name="connsiteY1" fmla="*/ 219295 h 1261165"/>
                      <a:gd name="connsiteX2" fmla="*/ 1080257 w 1088297"/>
                      <a:gd name="connsiteY2" fmla="*/ 466368 h 1261165"/>
                      <a:gd name="connsiteX3" fmla="*/ 1006173 w 1088297"/>
                      <a:gd name="connsiteY3" fmla="*/ 832121 h 1261165"/>
                      <a:gd name="connsiteX4" fmla="*/ 720243 w 1088297"/>
                      <a:gd name="connsiteY4" fmla="*/ 1235151 h 1261165"/>
                      <a:gd name="connsiteX5" fmla="*/ 234468 w 1088297"/>
                      <a:gd name="connsiteY5" fmla="*/ 1178001 h 1261165"/>
                      <a:gd name="connsiteX6" fmla="*/ 93789 w 1088297"/>
                      <a:gd name="connsiteY6" fmla="*/ 826370 h 1261165"/>
                      <a:gd name="connsiteX7" fmla="*/ 7806 w 1088297"/>
                      <a:gd name="connsiteY7" fmla="*/ 475893 h 1261165"/>
                      <a:gd name="connsiteX8" fmla="*/ 255685 w 1088297"/>
                      <a:gd name="connsiteY8" fmla="*/ 200244 h 1261165"/>
                      <a:gd name="connsiteX9" fmla="*/ 532124 w 1088297"/>
                      <a:gd name="connsiteY9" fmla="*/ 5 h 1261165"/>
                      <a:gd name="connsiteX0" fmla="*/ 532124 w 1088297"/>
                      <a:gd name="connsiteY0" fmla="*/ 5 h 1227169"/>
                      <a:gd name="connsiteX1" fmla="*/ 853808 w 1088297"/>
                      <a:gd name="connsiteY1" fmla="*/ 219295 h 1227169"/>
                      <a:gd name="connsiteX2" fmla="*/ 1080257 w 1088297"/>
                      <a:gd name="connsiteY2" fmla="*/ 466368 h 1227169"/>
                      <a:gd name="connsiteX3" fmla="*/ 1006173 w 1088297"/>
                      <a:gd name="connsiteY3" fmla="*/ 832121 h 1227169"/>
                      <a:gd name="connsiteX4" fmla="*/ 836925 w 1088297"/>
                      <a:gd name="connsiteY4" fmla="*/ 1187526 h 1227169"/>
                      <a:gd name="connsiteX5" fmla="*/ 234468 w 1088297"/>
                      <a:gd name="connsiteY5" fmla="*/ 1178001 h 1227169"/>
                      <a:gd name="connsiteX6" fmla="*/ 93789 w 1088297"/>
                      <a:gd name="connsiteY6" fmla="*/ 826370 h 1227169"/>
                      <a:gd name="connsiteX7" fmla="*/ 7806 w 1088297"/>
                      <a:gd name="connsiteY7" fmla="*/ 475893 h 1227169"/>
                      <a:gd name="connsiteX8" fmla="*/ 255685 w 1088297"/>
                      <a:gd name="connsiteY8" fmla="*/ 200244 h 1227169"/>
                      <a:gd name="connsiteX9" fmla="*/ 532124 w 1088297"/>
                      <a:gd name="connsiteY9" fmla="*/ 5 h 1227169"/>
                      <a:gd name="connsiteX0" fmla="*/ 532124 w 1088297"/>
                      <a:gd name="connsiteY0" fmla="*/ 5 h 1232314"/>
                      <a:gd name="connsiteX1" fmla="*/ 853808 w 1088297"/>
                      <a:gd name="connsiteY1" fmla="*/ 219295 h 1232314"/>
                      <a:gd name="connsiteX2" fmla="*/ 1080257 w 1088297"/>
                      <a:gd name="connsiteY2" fmla="*/ 466368 h 1232314"/>
                      <a:gd name="connsiteX3" fmla="*/ 1006173 w 1088297"/>
                      <a:gd name="connsiteY3" fmla="*/ 832121 h 1232314"/>
                      <a:gd name="connsiteX4" fmla="*/ 836925 w 1088297"/>
                      <a:gd name="connsiteY4" fmla="*/ 1187526 h 1232314"/>
                      <a:gd name="connsiteX5" fmla="*/ 234468 w 1088297"/>
                      <a:gd name="connsiteY5" fmla="*/ 1178001 h 1232314"/>
                      <a:gd name="connsiteX6" fmla="*/ 93789 w 1088297"/>
                      <a:gd name="connsiteY6" fmla="*/ 826370 h 1232314"/>
                      <a:gd name="connsiteX7" fmla="*/ 7806 w 1088297"/>
                      <a:gd name="connsiteY7" fmla="*/ 475893 h 1232314"/>
                      <a:gd name="connsiteX8" fmla="*/ 255685 w 1088297"/>
                      <a:gd name="connsiteY8" fmla="*/ 200244 h 1232314"/>
                      <a:gd name="connsiteX9" fmla="*/ 532124 w 1088297"/>
                      <a:gd name="connsiteY9" fmla="*/ 5 h 1232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88297" h="1232314">
                        <a:moveTo>
                          <a:pt x="532124" y="5"/>
                        </a:moveTo>
                        <a:cubicBezTo>
                          <a:pt x="677055" y="799"/>
                          <a:pt x="762453" y="141568"/>
                          <a:pt x="853808" y="219295"/>
                        </a:cubicBezTo>
                        <a:cubicBezTo>
                          <a:pt x="945163" y="297022"/>
                          <a:pt x="1054863" y="364230"/>
                          <a:pt x="1080257" y="466368"/>
                        </a:cubicBezTo>
                        <a:cubicBezTo>
                          <a:pt x="1105651" y="568506"/>
                          <a:pt x="1068160" y="716691"/>
                          <a:pt x="1006173" y="832121"/>
                        </a:cubicBezTo>
                        <a:cubicBezTo>
                          <a:pt x="944186" y="947551"/>
                          <a:pt x="965542" y="1129879"/>
                          <a:pt x="836925" y="1187526"/>
                        </a:cubicBezTo>
                        <a:cubicBezTo>
                          <a:pt x="708308" y="1245173"/>
                          <a:pt x="365468" y="1252481"/>
                          <a:pt x="234468" y="1178001"/>
                        </a:cubicBezTo>
                        <a:cubicBezTo>
                          <a:pt x="103468" y="1103521"/>
                          <a:pt x="139107" y="946564"/>
                          <a:pt x="93789" y="826370"/>
                        </a:cubicBezTo>
                        <a:cubicBezTo>
                          <a:pt x="48471" y="706176"/>
                          <a:pt x="-23940" y="618347"/>
                          <a:pt x="7806" y="475893"/>
                        </a:cubicBezTo>
                        <a:cubicBezTo>
                          <a:pt x="39552" y="333439"/>
                          <a:pt x="163536" y="294243"/>
                          <a:pt x="255685" y="200244"/>
                        </a:cubicBezTo>
                        <a:cubicBezTo>
                          <a:pt x="347834" y="106245"/>
                          <a:pt x="387193" y="-789"/>
                          <a:pt x="532124" y="5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19EB8E1-F163-A18B-98DA-BB1B0367DD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08193" y="3286195"/>
                    <a:ext cx="1143867" cy="521013"/>
                  </a:xfrm>
                  <a:custGeom>
                    <a:avLst/>
                    <a:gdLst>
                      <a:gd name="connsiteX0" fmla="*/ 1672445 w 1899493"/>
                      <a:gd name="connsiteY0" fmla="*/ 100014 h 865189"/>
                      <a:gd name="connsiteX1" fmla="*/ 1540698 w 1899493"/>
                      <a:gd name="connsiteY1" fmla="*/ 432583 h 865189"/>
                      <a:gd name="connsiteX2" fmla="*/ 1672445 w 1899493"/>
                      <a:gd name="connsiteY2" fmla="*/ 765152 h 865189"/>
                      <a:gd name="connsiteX3" fmla="*/ 1804192 w 1899493"/>
                      <a:gd name="connsiteY3" fmla="*/ 432583 h 865189"/>
                      <a:gd name="connsiteX4" fmla="*/ 1672445 w 1899493"/>
                      <a:gd name="connsiteY4" fmla="*/ 100014 h 865189"/>
                      <a:gd name="connsiteX5" fmla="*/ 1175814 w 1899493"/>
                      <a:gd name="connsiteY5" fmla="*/ 100014 h 865189"/>
                      <a:gd name="connsiteX6" fmla="*/ 1044067 w 1899493"/>
                      <a:gd name="connsiteY6" fmla="*/ 432583 h 865189"/>
                      <a:gd name="connsiteX7" fmla="*/ 1175814 w 1899493"/>
                      <a:gd name="connsiteY7" fmla="*/ 765152 h 865189"/>
                      <a:gd name="connsiteX8" fmla="*/ 1307561 w 1899493"/>
                      <a:gd name="connsiteY8" fmla="*/ 432583 h 865189"/>
                      <a:gd name="connsiteX9" fmla="*/ 1175814 w 1899493"/>
                      <a:gd name="connsiteY9" fmla="*/ 100014 h 865189"/>
                      <a:gd name="connsiteX10" fmla="*/ 679184 w 1899493"/>
                      <a:gd name="connsiteY10" fmla="*/ 100014 h 865189"/>
                      <a:gd name="connsiteX11" fmla="*/ 547437 w 1899493"/>
                      <a:gd name="connsiteY11" fmla="*/ 432583 h 865189"/>
                      <a:gd name="connsiteX12" fmla="*/ 679184 w 1899493"/>
                      <a:gd name="connsiteY12" fmla="*/ 765152 h 865189"/>
                      <a:gd name="connsiteX13" fmla="*/ 810931 w 1899493"/>
                      <a:gd name="connsiteY13" fmla="*/ 432583 h 865189"/>
                      <a:gd name="connsiteX14" fmla="*/ 679184 w 1899493"/>
                      <a:gd name="connsiteY14" fmla="*/ 100014 h 865189"/>
                      <a:gd name="connsiteX15" fmla="*/ 1672455 w 1899493"/>
                      <a:gd name="connsiteY15" fmla="*/ 2 h 865189"/>
                      <a:gd name="connsiteX16" fmla="*/ 1899493 w 1899493"/>
                      <a:gd name="connsiteY16" fmla="*/ 432579 h 865189"/>
                      <a:gd name="connsiteX17" fmla="*/ 1672455 w 1899493"/>
                      <a:gd name="connsiteY17" fmla="*/ 865155 h 865189"/>
                      <a:gd name="connsiteX18" fmla="*/ 1445417 w 1899493"/>
                      <a:gd name="connsiteY18" fmla="*/ 432579 h 865189"/>
                      <a:gd name="connsiteX19" fmla="*/ 1672455 w 1899493"/>
                      <a:gd name="connsiteY19" fmla="*/ 2 h 865189"/>
                      <a:gd name="connsiteX20" fmla="*/ 1175824 w 1899493"/>
                      <a:gd name="connsiteY20" fmla="*/ 2 h 865189"/>
                      <a:gd name="connsiteX21" fmla="*/ 1402862 w 1899493"/>
                      <a:gd name="connsiteY21" fmla="*/ 432579 h 865189"/>
                      <a:gd name="connsiteX22" fmla="*/ 1175824 w 1899493"/>
                      <a:gd name="connsiteY22" fmla="*/ 865155 h 865189"/>
                      <a:gd name="connsiteX23" fmla="*/ 948786 w 1899493"/>
                      <a:gd name="connsiteY23" fmla="*/ 432579 h 865189"/>
                      <a:gd name="connsiteX24" fmla="*/ 1175824 w 1899493"/>
                      <a:gd name="connsiteY24" fmla="*/ 2 h 865189"/>
                      <a:gd name="connsiteX25" fmla="*/ 679194 w 1899493"/>
                      <a:gd name="connsiteY25" fmla="*/ 2 h 865189"/>
                      <a:gd name="connsiteX26" fmla="*/ 906232 w 1899493"/>
                      <a:gd name="connsiteY26" fmla="*/ 432579 h 865189"/>
                      <a:gd name="connsiteX27" fmla="*/ 679194 w 1899493"/>
                      <a:gd name="connsiteY27" fmla="*/ 865155 h 865189"/>
                      <a:gd name="connsiteX28" fmla="*/ 452156 w 1899493"/>
                      <a:gd name="connsiteY28" fmla="*/ 432579 h 865189"/>
                      <a:gd name="connsiteX29" fmla="*/ 679194 w 1899493"/>
                      <a:gd name="connsiteY29" fmla="*/ 2 h 865189"/>
                      <a:gd name="connsiteX30" fmla="*/ 19521 w 1899493"/>
                      <a:gd name="connsiteY30" fmla="*/ 0 h 865189"/>
                      <a:gd name="connsiteX31" fmla="*/ 345281 w 1899493"/>
                      <a:gd name="connsiteY31" fmla="*/ 0 h 865189"/>
                      <a:gd name="connsiteX32" fmla="*/ 345281 w 1899493"/>
                      <a:gd name="connsiteY32" fmla="*/ 110929 h 865189"/>
                      <a:gd name="connsiteX33" fmla="*/ 121443 w 1899493"/>
                      <a:gd name="connsiteY33" fmla="*/ 110929 h 865189"/>
                      <a:gd name="connsiteX34" fmla="*/ 121443 w 1899493"/>
                      <a:gd name="connsiteY34" fmla="*/ 327420 h 865189"/>
                      <a:gd name="connsiteX35" fmla="*/ 121890 w 1899493"/>
                      <a:gd name="connsiteY35" fmla="*/ 327087 h 865189"/>
                      <a:gd name="connsiteX36" fmla="*/ 264319 w 1899493"/>
                      <a:gd name="connsiteY36" fmla="*/ 314922 h 865189"/>
                      <a:gd name="connsiteX37" fmla="*/ 409575 w 1899493"/>
                      <a:gd name="connsiteY37" fmla="*/ 576939 h 865189"/>
                      <a:gd name="connsiteX38" fmla="*/ 216694 w 1899493"/>
                      <a:gd name="connsiteY38" fmla="*/ 864149 h 865189"/>
                      <a:gd name="connsiteX39" fmla="*/ 0 w 1899493"/>
                      <a:gd name="connsiteY39" fmla="*/ 801165 h 865189"/>
                      <a:gd name="connsiteX40" fmla="*/ 16669 w 1899493"/>
                      <a:gd name="connsiteY40" fmla="*/ 672676 h 865189"/>
                      <a:gd name="connsiteX41" fmla="*/ 185737 w 1899493"/>
                      <a:gd name="connsiteY41" fmla="*/ 760855 h 865189"/>
                      <a:gd name="connsiteX42" fmla="*/ 311944 w 1899493"/>
                      <a:gd name="connsiteY42" fmla="*/ 561822 h 865189"/>
                      <a:gd name="connsiteX43" fmla="*/ 211931 w 1899493"/>
                      <a:gd name="connsiteY43" fmla="*/ 410659 h 865189"/>
                      <a:gd name="connsiteX44" fmla="*/ 122188 w 1899493"/>
                      <a:gd name="connsiteY44" fmla="*/ 437940 h 865189"/>
                      <a:gd name="connsiteX45" fmla="*/ 121443 w 1899493"/>
                      <a:gd name="connsiteY45" fmla="*/ 438335 h 865189"/>
                      <a:gd name="connsiteX46" fmla="*/ 121443 w 1899493"/>
                      <a:gd name="connsiteY46" fmla="*/ 461048 h 865189"/>
                      <a:gd name="connsiteX47" fmla="*/ 19521 w 1899493"/>
                      <a:gd name="connsiteY47" fmla="*/ 461048 h 865189"/>
                      <a:gd name="connsiteX48" fmla="*/ 19521 w 1899493"/>
                      <a:gd name="connsiteY48" fmla="*/ 110929 h 865189"/>
                      <a:gd name="connsiteX49" fmla="*/ 19521 w 1899493"/>
                      <a:gd name="connsiteY49" fmla="*/ 39448 h 8651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899493" h="865189">
                        <a:moveTo>
                          <a:pt x="1672445" y="100014"/>
                        </a:moveTo>
                        <a:cubicBezTo>
                          <a:pt x="1588628" y="100014"/>
                          <a:pt x="1539316" y="197420"/>
                          <a:pt x="1540698" y="432583"/>
                        </a:cubicBezTo>
                        <a:cubicBezTo>
                          <a:pt x="1542080" y="667746"/>
                          <a:pt x="1591392" y="767059"/>
                          <a:pt x="1672445" y="765152"/>
                        </a:cubicBezTo>
                        <a:cubicBezTo>
                          <a:pt x="1753498" y="763245"/>
                          <a:pt x="1804192" y="669653"/>
                          <a:pt x="1804192" y="432583"/>
                        </a:cubicBezTo>
                        <a:cubicBezTo>
                          <a:pt x="1804192" y="195513"/>
                          <a:pt x="1756262" y="100014"/>
                          <a:pt x="1672445" y="100014"/>
                        </a:cubicBezTo>
                        <a:close/>
                        <a:moveTo>
                          <a:pt x="1175814" y="100014"/>
                        </a:moveTo>
                        <a:cubicBezTo>
                          <a:pt x="1091997" y="100014"/>
                          <a:pt x="1042685" y="197420"/>
                          <a:pt x="1044067" y="432583"/>
                        </a:cubicBezTo>
                        <a:cubicBezTo>
                          <a:pt x="1045449" y="667746"/>
                          <a:pt x="1094761" y="767059"/>
                          <a:pt x="1175814" y="765152"/>
                        </a:cubicBezTo>
                        <a:cubicBezTo>
                          <a:pt x="1256867" y="763245"/>
                          <a:pt x="1307561" y="669653"/>
                          <a:pt x="1307561" y="432583"/>
                        </a:cubicBezTo>
                        <a:cubicBezTo>
                          <a:pt x="1307561" y="195513"/>
                          <a:pt x="1259631" y="100014"/>
                          <a:pt x="1175814" y="100014"/>
                        </a:cubicBezTo>
                        <a:close/>
                        <a:moveTo>
                          <a:pt x="679184" y="100014"/>
                        </a:moveTo>
                        <a:cubicBezTo>
                          <a:pt x="595367" y="100014"/>
                          <a:pt x="546055" y="197420"/>
                          <a:pt x="547437" y="432583"/>
                        </a:cubicBezTo>
                        <a:cubicBezTo>
                          <a:pt x="548819" y="667746"/>
                          <a:pt x="598131" y="767059"/>
                          <a:pt x="679184" y="765152"/>
                        </a:cubicBezTo>
                        <a:cubicBezTo>
                          <a:pt x="760237" y="763245"/>
                          <a:pt x="810931" y="669653"/>
                          <a:pt x="810931" y="432583"/>
                        </a:cubicBezTo>
                        <a:cubicBezTo>
                          <a:pt x="810931" y="195513"/>
                          <a:pt x="763001" y="100014"/>
                          <a:pt x="679184" y="100014"/>
                        </a:cubicBezTo>
                        <a:close/>
                        <a:moveTo>
                          <a:pt x="1672455" y="2"/>
                        </a:moveTo>
                        <a:cubicBezTo>
                          <a:pt x="1816895" y="2"/>
                          <a:pt x="1899493" y="124219"/>
                          <a:pt x="1899493" y="432579"/>
                        </a:cubicBezTo>
                        <a:cubicBezTo>
                          <a:pt x="1899493" y="740938"/>
                          <a:pt x="1812132" y="862675"/>
                          <a:pt x="1672455" y="865155"/>
                        </a:cubicBezTo>
                        <a:cubicBezTo>
                          <a:pt x="1532778" y="867635"/>
                          <a:pt x="1447798" y="738458"/>
                          <a:pt x="1445417" y="432579"/>
                        </a:cubicBezTo>
                        <a:cubicBezTo>
                          <a:pt x="1443036" y="126699"/>
                          <a:pt x="1528015" y="2"/>
                          <a:pt x="1672455" y="2"/>
                        </a:cubicBezTo>
                        <a:close/>
                        <a:moveTo>
                          <a:pt x="1175824" y="2"/>
                        </a:moveTo>
                        <a:cubicBezTo>
                          <a:pt x="1320264" y="2"/>
                          <a:pt x="1402862" y="124219"/>
                          <a:pt x="1402862" y="432579"/>
                        </a:cubicBezTo>
                        <a:cubicBezTo>
                          <a:pt x="1402862" y="740938"/>
                          <a:pt x="1315501" y="862675"/>
                          <a:pt x="1175824" y="865155"/>
                        </a:cubicBezTo>
                        <a:cubicBezTo>
                          <a:pt x="1036147" y="867635"/>
                          <a:pt x="951167" y="738458"/>
                          <a:pt x="948786" y="432579"/>
                        </a:cubicBezTo>
                        <a:cubicBezTo>
                          <a:pt x="946405" y="126699"/>
                          <a:pt x="1031384" y="2"/>
                          <a:pt x="1175824" y="2"/>
                        </a:cubicBezTo>
                        <a:close/>
                        <a:moveTo>
                          <a:pt x="679194" y="2"/>
                        </a:moveTo>
                        <a:cubicBezTo>
                          <a:pt x="823634" y="2"/>
                          <a:pt x="906232" y="124219"/>
                          <a:pt x="906232" y="432579"/>
                        </a:cubicBezTo>
                        <a:cubicBezTo>
                          <a:pt x="906232" y="740938"/>
                          <a:pt x="818871" y="862675"/>
                          <a:pt x="679194" y="865155"/>
                        </a:cubicBezTo>
                        <a:cubicBezTo>
                          <a:pt x="539517" y="867635"/>
                          <a:pt x="454537" y="738458"/>
                          <a:pt x="452156" y="432579"/>
                        </a:cubicBezTo>
                        <a:cubicBezTo>
                          <a:pt x="449775" y="126699"/>
                          <a:pt x="534754" y="2"/>
                          <a:pt x="679194" y="2"/>
                        </a:cubicBezTo>
                        <a:close/>
                        <a:moveTo>
                          <a:pt x="19521" y="0"/>
                        </a:moveTo>
                        <a:lnTo>
                          <a:pt x="345281" y="0"/>
                        </a:lnTo>
                        <a:lnTo>
                          <a:pt x="345281" y="110929"/>
                        </a:lnTo>
                        <a:lnTo>
                          <a:pt x="121443" y="110929"/>
                        </a:lnTo>
                        <a:lnTo>
                          <a:pt x="121443" y="327420"/>
                        </a:lnTo>
                        <a:lnTo>
                          <a:pt x="121890" y="327087"/>
                        </a:lnTo>
                        <a:cubicBezTo>
                          <a:pt x="150168" y="309097"/>
                          <a:pt x="192286" y="294768"/>
                          <a:pt x="264319" y="314922"/>
                        </a:cubicBezTo>
                        <a:cubicBezTo>
                          <a:pt x="360363" y="341794"/>
                          <a:pt x="407987" y="470284"/>
                          <a:pt x="409575" y="576939"/>
                        </a:cubicBezTo>
                        <a:cubicBezTo>
                          <a:pt x="411163" y="683594"/>
                          <a:pt x="344488" y="855752"/>
                          <a:pt x="216694" y="864149"/>
                        </a:cubicBezTo>
                        <a:cubicBezTo>
                          <a:pt x="88900" y="872547"/>
                          <a:pt x="51594" y="828039"/>
                          <a:pt x="0" y="801165"/>
                        </a:cubicBezTo>
                        <a:lnTo>
                          <a:pt x="16669" y="672676"/>
                        </a:lnTo>
                        <a:cubicBezTo>
                          <a:pt x="65882" y="710466"/>
                          <a:pt x="105568" y="761695"/>
                          <a:pt x="185737" y="760855"/>
                        </a:cubicBezTo>
                        <a:cubicBezTo>
                          <a:pt x="265906" y="760015"/>
                          <a:pt x="314722" y="642863"/>
                          <a:pt x="311944" y="561822"/>
                        </a:cubicBezTo>
                        <a:cubicBezTo>
                          <a:pt x="309166" y="480782"/>
                          <a:pt x="278606" y="418217"/>
                          <a:pt x="211931" y="410659"/>
                        </a:cubicBezTo>
                        <a:cubicBezTo>
                          <a:pt x="161925" y="404990"/>
                          <a:pt x="144066" y="422941"/>
                          <a:pt x="122188" y="437940"/>
                        </a:cubicBezTo>
                        <a:lnTo>
                          <a:pt x="121443" y="438335"/>
                        </a:lnTo>
                        <a:lnTo>
                          <a:pt x="121443" y="461048"/>
                        </a:lnTo>
                        <a:lnTo>
                          <a:pt x="19521" y="461048"/>
                        </a:lnTo>
                        <a:lnTo>
                          <a:pt x="19521" y="110929"/>
                        </a:lnTo>
                        <a:lnTo>
                          <a:pt x="19521" y="39448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61CD01D9-03F7-2A17-CD24-A97990E9AEDE}"/>
                    </a:ext>
                  </a:extLst>
                </p:cNvPr>
                <p:cNvSpPr/>
                <p:nvPr/>
              </p:nvSpPr>
              <p:spPr bwMode="auto">
                <a:xfrm>
                  <a:off x="1348166" y="3411342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EC4A1E74-7C11-8383-E384-3C03FF81A705}"/>
                  </a:ext>
                </a:extLst>
              </p:cNvPr>
              <p:cNvGrpSpPr/>
              <p:nvPr/>
            </p:nvGrpSpPr>
            <p:grpSpPr>
              <a:xfrm>
                <a:off x="6243142" y="4820031"/>
                <a:ext cx="2174622" cy="1021569"/>
                <a:chOff x="654015" y="4713013"/>
                <a:chExt cx="3330325" cy="1564481"/>
              </a:xfrm>
            </p:grpSpPr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38432D82-ECFC-7CDB-C0EF-5FF4C240ED34}"/>
                    </a:ext>
                  </a:extLst>
                </p:cNvPr>
                <p:cNvGrpSpPr/>
                <p:nvPr/>
              </p:nvGrpSpPr>
              <p:grpSpPr>
                <a:xfrm>
                  <a:off x="654015" y="4713013"/>
                  <a:ext cx="3330325" cy="1564481"/>
                  <a:chOff x="654015" y="4713013"/>
                  <a:chExt cx="3330325" cy="1564481"/>
                </a:xfrm>
              </p:grpSpPr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6E547C5D-EC62-068B-7AC7-24B9E9D36D35}"/>
                      </a:ext>
                    </a:extLst>
                  </p:cNvPr>
                  <p:cNvGrpSpPr/>
                  <p:nvPr/>
                </p:nvGrpSpPr>
                <p:grpSpPr>
                  <a:xfrm>
                    <a:off x="654015" y="4713013"/>
                    <a:ext cx="3330325" cy="1564481"/>
                    <a:chOff x="617995" y="4676522"/>
                    <a:chExt cx="3330325" cy="1564481"/>
                  </a:xfrm>
                </p:grpSpPr>
                <p:sp>
                  <p:nvSpPr>
                    <p:cNvPr id="216" name="正方形/長方形 215">
                      <a:extLst>
                        <a:ext uri="{FF2B5EF4-FFF2-40B4-BE49-F238E27FC236}">
                          <a16:creationId xmlns:a16="http://schemas.microsoft.com/office/drawing/2014/main" id="{B29704F0-05A3-C169-034B-8195F8D272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4676522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>
                      <a:solidFill>
                        <a:srgbClr val="FF996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" name="四角形: 角を丸くする 216">
                      <a:extLst>
                        <a:ext uri="{FF2B5EF4-FFF2-40B4-BE49-F238E27FC236}">
                          <a16:creationId xmlns:a16="http://schemas.microsoft.com/office/drawing/2014/main" id="{BF2C8CB7-948C-5C9E-C1C4-839E2508EF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613" y="4807886"/>
                      <a:ext cx="3017088" cy="1301752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CCCC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EDBAEABC-804C-68A7-5F39-6AC78D7B59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5160" y="4962424"/>
                      <a:ext cx="207590" cy="286495"/>
                    </a:xfrm>
                    <a:custGeom>
                      <a:avLst/>
                      <a:gdLst>
                        <a:gd name="connsiteX0" fmla="*/ 151914 w 253028"/>
                        <a:gd name="connsiteY0" fmla="*/ 282575 h 357803"/>
                        <a:gd name="connsiteX1" fmla="*/ 189528 w 253028"/>
                        <a:gd name="connsiteY1" fmla="*/ 320189 h 357803"/>
                        <a:gd name="connsiteX2" fmla="*/ 151914 w 253028"/>
                        <a:gd name="connsiteY2" fmla="*/ 357803 h 357803"/>
                        <a:gd name="connsiteX3" fmla="*/ 114300 w 253028"/>
                        <a:gd name="connsiteY3" fmla="*/ 320189 h 357803"/>
                        <a:gd name="connsiteX4" fmla="*/ 151914 w 253028"/>
                        <a:gd name="connsiteY4" fmla="*/ 282575 h 357803"/>
                        <a:gd name="connsiteX5" fmla="*/ 104289 w 253028"/>
                        <a:gd name="connsiteY5" fmla="*/ 225425 h 357803"/>
                        <a:gd name="connsiteX6" fmla="*/ 141903 w 253028"/>
                        <a:gd name="connsiteY6" fmla="*/ 263039 h 357803"/>
                        <a:gd name="connsiteX7" fmla="*/ 104289 w 253028"/>
                        <a:gd name="connsiteY7" fmla="*/ 300653 h 357803"/>
                        <a:gd name="connsiteX8" fmla="*/ 100213 w 253028"/>
                        <a:gd name="connsiteY8" fmla="*/ 298965 h 357803"/>
                        <a:gd name="connsiteX9" fmla="*/ 89611 w 253028"/>
                        <a:gd name="connsiteY9" fmla="*/ 324561 h 357803"/>
                        <a:gd name="connsiteX10" fmla="*/ 63014 w 253028"/>
                        <a:gd name="connsiteY10" fmla="*/ 335578 h 357803"/>
                        <a:gd name="connsiteX11" fmla="*/ 25400 w 253028"/>
                        <a:gd name="connsiteY11" fmla="*/ 297964 h 357803"/>
                        <a:gd name="connsiteX12" fmla="*/ 63014 w 253028"/>
                        <a:gd name="connsiteY12" fmla="*/ 260350 h 357803"/>
                        <a:gd name="connsiteX13" fmla="*/ 67089 w 253028"/>
                        <a:gd name="connsiteY13" fmla="*/ 262038 h 357803"/>
                        <a:gd name="connsiteX14" fmla="*/ 77692 w 253028"/>
                        <a:gd name="connsiteY14" fmla="*/ 236442 h 357803"/>
                        <a:gd name="connsiteX15" fmla="*/ 104289 w 253028"/>
                        <a:gd name="connsiteY15" fmla="*/ 225425 h 357803"/>
                        <a:gd name="connsiteX16" fmla="*/ 215414 w 253028"/>
                        <a:gd name="connsiteY16" fmla="*/ 193675 h 357803"/>
                        <a:gd name="connsiteX17" fmla="*/ 253028 w 253028"/>
                        <a:gd name="connsiteY17" fmla="*/ 231289 h 357803"/>
                        <a:gd name="connsiteX18" fmla="*/ 215414 w 253028"/>
                        <a:gd name="connsiteY18" fmla="*/ 268903 h 357803"/>
                        <a:gd name="connsiteX19" fmla="*/ 177800 w 253028"/>
                        <a:gd name="connsiteY19" fmla="*/ 231289 h 357803"/>
                        <a:gd name="connsiteX20" fmla="*/ 215414 w 253028"/>
                        <a:gd name="connsiteY20" fmla="*/ 193675 h 357803"/>
                        <a:gd name="connsiteX21" fmla="*/ 37614 w 253028"/>
                        <a:gd name="connsiteY21" fmla="*/ 174625 h 357803"/>
                        <a:gd name="connsiteX22" fmla="*/ 75228 w 253028"/>
                        <a:gd name="connsiteY22" fmla="*/ 212239 h 357803"/>
                        <a:gd name="connsiteX23" fmla="*/ 37614 w 253028"/>
                        <a:gd name="connsiteY23" fmla="*/ 249853 h 357803"/>
                        <a:gd name="connsiteX24" fmla="*/ 0 w 253028"/>
                        <a:gd name="connsiteY24" fmla="*/ 212239 h 357803"/>
                        <a:gd name="connsiteX25" fmla="*/ 37614 w 253028"/>
                        <a:gd name="connsiteY25" fmla="*/ 174625 h 357803"/>
                        <a:gd name="connsiteX26" fmla="*/ 151914 w 253028"/>
                        <a:gd name="connsiteY26" fmla="*/ 149225 h 357803"/>
                        <a:gd name="connsiteX27" fmla="*/ 189528 w 253028"/>
                        <a:gd name="connsiteY27" fmla="*/ 186839 h 357803"/>
                        <a:gd name="connsiteX28" fmla="*/ 151914 w 253028"/>
                        <a:gd name="connsiteY28" fmla="*/ 224453 h 357803"/>
                        <a:gd name="connsiteX29" fmla="*/ 114300 w 253028"/>
                        <a:gd name="connsiteY29" fmla="*/ 186839 h 357803"/>
                        <a:gd name="connsiteX30" fmla="*/ 151914 w 253028"/>
                        <a:gd name="connsiteY30" fmla="*/ 149225 h 357803"/>
                        <a:gd name="connsiteX31" fmla="*/ 136039 w 253028"/>
                        <a:gd name="connsiteY31" fmla="*/ 0 h 357803"/>
                        <a:gd name="connsiteX32" fmla="*/ 173653 w 253028"/>
                        <a:gd name="connsiteY32" fmla="*/ 37614 h 357803"/>
                        <a:gd name="connsiteX33" fmla="*/ 136039 w 253028"/>
                        <a:gd name="connsiteY33" fmla="*/ 75228 h 357803"/>
                        <a:gd name="connsiteX34" fmla="*/ 98425 w 253028"/>
                        <a:gd name="connsiteY34" fmla="*/ 37614 h 357803"/>
                        <a:gd name="connsiteX35" fmla="*/ 136039 w 253028"/>
                        <a:gd name="connsiteY35" fmla="*/ 0 h 3578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253028" h="357803">
                          <a:moveTo>
                            <a:pt x="151914" y="282575"/>
                          </a:moveTo>
                          <a:cubicBezTo>
                            <a:pt x="172688" y="282575"/>
                            <a:pt x="189528" y="299415"/>
                            <a:pt x="189528" y="320189"/>
                          </a:cubicBezTo>
                          <a:cubicBezTo>
                            <a:pt x="189528" y="340963"/>
                            <a:pt x="172688" y="357803"/>
                            <a:pt x="151914" y="357803"/>
                          </a:cubicBezTo>
                          <a:cubicBezTo>
                            <a:pt x="131140" y="357803"/>
                            <a:pt x="114300" y="340963"/>
                            <a:pt x="114300" y="320189"/>
                          </a:cubicBezTo>
                          <a:cubicBezTo>
                            <a:pt x="114300" y="299415"/>
                            <a:pt x="131140" y="282575"/>
                            <a:pt x="151914" y="282575"/>
                          </a:cubicBezTo>
                          <a:close/>
                          <a:moveTo>
                            <a:pt x="104289" y="225425"/>
                          </a:moveTo>
                          <a:cubicBezTo>
                            <a:pt x="125063" y="225425"/>
                            <a:pt x="141903" y="242265"/>
                            <a:pt x="141903" y="263039"/>
                          </a:cubicBezTo>
                          <a:cubicBezTo>
                            <a:pt x="141903" y="283813"/>
                            <a:pt x="125063" y="300653"/>
                            <a:pt x="104289" y="300653"/>
                          </a:cubicBezTo>
                          <a:lnTo>
                            <a:pt x="100213" y="298965"/>
                          </a:lnTo>
                          <a:lnTo>
                            <a:pt x="89611" y="324561"/>
                          </a:lnTo>
                          <a:cubicBezTo>
                            <a:pt x="82804" y="331368"/>
                            <a:pt x="73401" y="335578"/>
                            <a:pt x="63014" y="335578"/>
                          </a:cubicBezTo>
                          <a:cubicBezTo>
                            <a:pt x="42240" y="335578"/>
                            <a:pt x="25400" y="318738"/>
                            <a:pt x="25400" y="297964"/>
                          </a:cubicBezTo>
                          <a:cubicBezTo>
                            <a:pt x="25400" y="277190"/>
                            <a:pt x="42240" y="260350"/>
                            <a:pt x="63014" y="260350"/>
                          </a:cubicBezTo>
                          <a:lnTo>
                            <a:pt x="67089" y="262038"/>
                          </a:lnTo>
                          <a:lnTo>
                            <a:pt x="77692" y="236442"/>
                          </a:lnTo>
                          <a:cubicBezTo>
                            <a:pt x="84498" y="229635"/>
                            <a:pt x="93902" y="225425"/>
                            <a:pt x="104289" y="225425"/>
                          </a:cubicBezTo>
                          <a:close/>
                          <a:moveTo>
                            <a:pt x="215414" y="193675"/>
                          </a:moveTo>
                          <a:cubicBezTo>
                            <a:pt x="236188" y="193675"/>
                            <a:pt x="253028" y="210515"/>
                            <a:pt x="253028" y="231289"/>
                          </a:cubicBezTo>
                          <a:cubicBezTo>
                            <a:pt x="253028" y="252063"/>
                            <a:pt x="236188" y="268903"/>
                            <a:pt x="215414" y="268903"/>
                          </a:cubicBezTo>
                          <a:cubicBezTo>
                            <a:pt x="194640" y="268903"/>
                            <a:pt x="177800" y="252063"/>
                            <a:pt x="177800" y="231289"/>
                          </a:cubicBezTo>
                          <a:cubicBezTo>
                            <a:pt x="177800" y="210515"/>
                            <a:pt x="194640" y="193675"/>
                            <a:pt x="215414" y="193675"/>
                          </a:cubicBezTo>
                          <a:close/>
                          <a:moveTo>
                            <a:pt x="37614" y="174625"/>
                          </a:moveTo>
                          <a:cubicBezTo>
                            <a:pt x="58388" y="174625"/>
                            <a:pt x="75228" y="191465"/>
                            <a:pt x="75228" y="212239"/>
                          </a:cubicBezTo>
                          <a:cubicBezTo>
                            <a:pt x="75228" y="233013"/>
                            <a:pt x="58388" y="249853"/>
                            <a:pt x="37614" y="249853"/>
                          </a:cubicBezTo>
                          <a:cubicBezTo>
                            <a:pt x="16840" y="249853"/>
                            <a:pt x="0" y="233013"/>
                            <a:pt x="0" y="212239"/>
                          </a:cubicBezTo>
                          <a:cubicBezTo>
                            <a:pt x="0" y="191465"/>
                            <a:pt x="16840" y="174625"/>
                            <a:pt x="37614" y="174625"/>
                          </a:cubicBezTo>
                          <a:close/>
                          <a:moveTo>
                            <a:pt x="151914" y="149225"/>
                          </a:moveTo>
                          <a:cubicBezTo>
                            <a:pt x="172688" y="149225"/>
                            <a:pt x="189528" y="166065"/>
                            <a:pt x="189528" y="186839"/>
                          </a:cubicBezTo>
                          <a:cubicBezTo>
                            <a:pt x="189528" y="207613"/>
                            <a:pt x="172688" y="224453"/>
                            <a:pt x="151914" y="224453"/>
                          </a:cubicBezTo>
                          <a:cubicBezTo>
                            <a:pt x="131140" y="224453"/>
                            <a:pt x="114300" y="207613"/>
                            <a:pt x="114300" y="186839"/>
                          </a:cubicBezTo>
                          <a:cubicBezTo>
                            <a:pt x="114300" y="166065"/>
                            <a:pt x="131140" y="149225"/>
                            <a:pt x="151914" y="149225"/>
                          </a:cubicBezTo>
                          <a:close/>
                          <a:moveTo>
                            <a:pt x="136039" y="0"/>
                          </a:moveTo>
                          <a:cubicBezTo>
                            <a:pt x="156813" y="0"/>
                            <a:pt x="173653" y="16840"/>
                            <a:pt x="173653" y="37614"/>
                          </a:cubicBezTo>
                          <a:cubicBezTo>
                            <a:pt x="173653" y="58388"/>
                            <a:pt x="156813" y="75228"/>
                            <a:pt x="136039" y="75228"/>
                          </a:cubicBezTo>
                          <a:cubicBezTo>
                            <a:pt x="115265" y="75228"/>
                            <a:pt x="98425" y="58388"/>
                            <a:pt x="98425" y="37614"/>
                          </a:cubicBezTo>
                          <a:cubicBezTo>
                            <a:pt x="98425" y="16840"/>
                            <a:pt x="115265" y="0"/>
                            <a:pt x="136039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00128827-29BA-4DE9-A97D-69BC1234E1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43860" y="4839077"/>
                      <a:ext cx="1202761" cy="1271408"/>
                      <a:chOff x="2654123" y="4878715"/>
                      <a:chExt cx="1037377" cy="1096585"/>
                    </a:xfrm>
                  </p:grpSpPr>
                  <p:sp>
                    <p:nvSpPr>
                      <p:cNvPr id="223" name="フリーフォーム: 図形 222">
                        <a:extLst>
                          <a:ext uri="{FF2B5EF4-FFF2-40B4-BE49-F238E27FC236}">
                            <a16:creationId xmlns:a16="http://schemas.microsoft.com/office/drawing/2014/main" id="{8BDC6C75-D595-9C5B-7554-6430D317E1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9951" y="4878715"/>
                        <a:ext cx="589997" cy="553051"/>
                      </a:xfrm>
                      <a:custGeom>
                        <a:avLst/>
                        <a:gdLst>
                          <a:gd name="connsiteX0" fmla="*/ 282212 w 719137"/>
                          <a:gd name="connsiteY0" fmla="*/ 0 h 690705"/>
                          <a:gd name="connsiteX1" fmla="*/ 308880 w 719137"/>
                          <a:gd name="connsiteY1" fmla="*/ 0 h 690705"/>
                          <a:gd name="connsiteX2" fmla="*/ 349116 w 719137"/>
                          <a:gd name="connsiteY2" fmla="*/ 8124 h 690705"/>
                          <a:gd name="connsiteX3" fmla="*/ 361031 w 719137"/>
                          <a:gd name="connsiteY3" fmla="*/ 16157 h 690705"/>
                          <a:gd name="connsiteX4" fmla="*/ 372945 w 719137"/>
                          <a:gd name="connsiteY4" fmla="*/ 8124 h 690705"/>
                          <a:gd name="connsiteX5" fmla="*/ 413181 w 719137"/>
                          <a:gd name="connsiteY5" fmla="*/ 0 h 690705"/>
                          <a:gd name="connsiteX6" fmla="*/ 439849 w 719137"/>
                          <a:gd name="connsiteY6" fmla="*/ 0 h 690705"/>
                          <a:gd name="connsiteX7" fmla="*/ 480085 w 719137"/>
                          <a:gd name="connsiteY7" fmla="*/ 8124 h 690705"/>
                          <a:gd name="connsiteX8" fmla="*/ 509684 w 719137"/>
                          <a:gd name="connsiteY8" fmla="*/ 28080 h 690705"/>
                          <a:gd name="connsiteX9" fmla="*/ 534713 w 719137"/>
                          <a:gd name="connsiteY9" fmla="*/ 30603 h 690705"/>
                          <a:gd name="connsiteX10" fmla="*/ 719137 w 719137"/>
                          <a:gd name="connsiteY10" fmla="*/ 256883 h 690705"/>
                          <a:gd name="connsiteX11" fmla="*/ 719137 w 719137"/>
                          <a:gd name="connsiteY11" fmla="*/ 322423 h 690705"/>
                          <a:gd name="connsiteX12" fmla="*/ 719137 w 719137"/>
                          <a:gd name="connsiteY12" fmla="*/ 397953 h 690705"/>
                          <a:gd name="connsiteX13" fmla="*/ 719137 w 719137"/>
                          <a:gd name="connsiteY13" fmla="*/ 438300 h 690705"/>
                          <a:gd name="connsiteX14" fmla="*/ 578069 w 719137"/>
                          <a:gd name="connsiteY14" fmla="*/ 651122 h 690705"/>
                          <a:gd name="connsiteX15" fmla="*/ 561271 w 719137"/>
                          <a:gd name="connsiteY15" fmla="*/ 656337 h 690705"/>
                          <a:gd name="connsiteX16" fmla="*/ 540337 w 719137"/>
                          <a:gd name="connsiteY16" fmla="*/ 667699 h 690705"/>
                          <a:gd name="connsiteX17" fmla="*/ 426385 w 719137"/>
                          <a:gd name="connsiteY17" fmla="*/ 690705 h 690705"/>
                          <a:gd name="connsiteX18" fmla="*/ 292752 w 719137"/>
                          <a:gd name="connsiteY18" fmla="*/ 690705 h 690705"/>
                          <a:gd name="connsiteX19" fmla="*/ 0 w 719137"/>
                          <a:gd name="connsiteY19" fmla="*/ 397953 h 690705"/>
                          <a:gd name="connsiteX20" fmla="*/ 0 w 719137"/>
                          <a:gd name="connsiteY20" fmla="*/ 322423 h 690705"/>
                          <a:gd name="connsiteX21" fmla="*/ 178800 w 719137"/>
                          <a:gd name="connsiteY21" fmla="*/ 52677 h 690705"/>
                          <a:gd name="connsiteX22" fmla="*/ 198043 w 719137"/>
                          <a:gd name="connsiteY22" fmla="*/ 46704 h 690705"/>
                          <a:gd name="connsiteX23" fmla="*/ 209119 w 719137"/>
                          <a:gd name="connsiteY23" fmla="*/ 30276 h 690705"/>
                          <a:gd name="connsiteX24" fmla="*/ 282212 w 719137"/>
                          <a:gd name="connsiteY24" fmla="*/ 0 h 690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719137" h="690705">
                            <a:moveTo>
                              <a:pt x="282212" y="0"/>
                            </a:moveTo>
                            <a:lnTo>
                              <a:pt x="308880" y="0"/>
                            </a:lnTo>
                            <a:cubicBezTo>
                              <a:pt x="323152" y="0"/>
                              <a:pt x="336749" y="2893"/>
                              <a:pt x="349116" y="8124"/>
                            </a:cubicBezTo>
                            <a:lnTo>
                              <a:pt x="361031" y="16157"/>
                            </a:lnTo>
                            <a:lnTo>
                              <a:pt x="372945" y="8124"/>
                            </a:lnTo>
                            <a:cubicBezTo>
                              <a:pt x="385312" y="2893"/>
                              <a:pt x="398909" y="0"/>
                              <a:pt x="413181" y="0"/>
                            </a:cubicBezTo>
                            <a:lnTo>
                              <a:pt x="439849" y="0"/>
                            </a:lnTo>
                            <a:cubicBezTo>
                              <a:pt x="454121" y="0"/>
                              <a:pt x="467718" y="2893"/>
                              <a:pt x="480085" y="8124"/>
                            </a:cubicBezTo>
                            <a:lnTo>
                              <a:pt x="509684" y="28080"/>
                            </a:lnTo>
                            <a:lnTo>
                              <a:pt x="534713" y="30603"/>
                            </a:lnTo>
                            <a:cubicBezTo>
                              <a:pt x="639964" y="52140"/>
                              <a:pt x="719137" y="145266"/>
                              <a:pt x="719137" y="256883"/>
                            </a:cubicBezTo>
                            <a:lnTo>
                              <a:pt x="719137" y="322423"/>
                            </a:lnTo>
                            <a:lnTo>
                              <a:pt x="719137" y="397953"/>
                            </a:lnTo>
                            <a:lnTo>
                              <a:pt x="719137" y="438300"/>
                            </a:lnTo>
                            <a:cubicBezTo>
                              <a:pt x="719137" y="533972"/>
                              <a:pt x="660969" y="616059"/>
                              <a:pt x="578069" y="651122"/>
                            </a:cubicBezTo>
                            <a:lnTo>
                              <a:pt x="561271" y="656337"/>
                            </a:lnTo>
                            <a:lnTo>
                              <a:pt x="540337" y="667699"/>
                            </a:lnTo>
                            <a:cubicBezTo>
                              <a:pt x="505313" y="682513"/>
                              <a:pt x="466806" y="690705"/>
                              <a:pt x="426385" y="690705"/>
                            </a:cubicBezTo>
                            <a:lnTo>
                              <a:pt x="292752" y="690705"/>
                            </a:lnTo>
                            <a:cubicBezTo>
                              <a:pt x="131070" y="690705"/>
                              <a:pt x="0" y="559635"/>
                              <a:pt x="0" y="397953"/>
                            </a:cubicBezTo>
                            <a:lnTo>
                              <a:pt x="0" y="322423"/>
                            </a:lnTo>
                            <a:cubicBezTo>
                              <a:pt x="0" y="201162"/>
                              <a:pt x="73727" y="97120"/>
                              <a:pt x="178800" y="52677"/>
                            </a:cubicBezTo>
                            <a:lnTo>
                              <a:pt x="198043" y="46704"/>
                            </a:lnTo>
                            <a:lnTo>
                              <a:pt x="209119" y="30276"/>
                            </a:lnTo>
                            <a:cubicBezTo>
                              <a:pt x="227825" y="11570"/>
                              <a:pt x="253667" y="0"/>
                              <a:pt x="282212" y="0"/>
                            </a:cubicBez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4" name="フリーフォーム: 図形 223">
                        <a:extLst>
                          <a:ext uri="{FF2B5EF4-FFF2-40B4-BE49-F238E27FC236}">
                            <a16:creationId xmlns:a16="http://schemas.microsoft.com/office/drawing/2014/main" id="{FD61BFB2-2191-D54D-5DFC-454BCB2DF4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01778" y="4989220"/>
                        <a:ext cx="637981" cy="812393"/>
                      </a:xfrm>
                      <a:custGeom>
                        <a:avLst/>
                        <a:gdLst>
                          <a:gd name="connsiteX0" fmla="*/ 255965 w 637981"/>
                          <a:gd name="connsiteY0" fmla="*/ 0 h 812393"/>
                          <a:gd name="connsiteX1" fmla="*/ 320692 w 637981"/>
                          <a:gd name="connsiteY1" fmla="*/ 0 h 812393"/>
                          <a:gd name="connsiteX2" fmla="*/ 548485 w 637981"/>
                          <a:gd name="connsiteY2" fmla="*/ 222319 h 812393"/>
                          <a:gd name="connsiteX3" fmla="*/ 548485 w 637981"/>
                          <a:gd name="connsiteY3" fmla="*/ 279788 h 812393"/>
                          <a:gd name="connsiteX4" fmla="*/ 549408 w 637981"/>
                          <a:gd name="connsiteY4" fmla="*/ 277973 h 812393"/>
                          <a:gd name="connsiteX5" fmla="*/ 601284 w 637981"/>
                          <a:gd name="connsiteY5" fmla="*/ 260996 h 812393"/>
                          <a:gd name="connsiteX6" fmla="*/ 636283 w 637981"/>
                          <a:gd name="connsiteY6" fmla="*/ 320158 h 812393"/>
                          <a:gd name="connsiteX7" fmla="*/ 611023 w 637981"/>
                          <a:gd name="connsiteY7" fmla="*/ 412164 h 812393"/>
                          <a:gd name="connsiteX8" fmla="*/ 550403 w 637981"/>
                          <a:gd name="connsiteY8" fmla="*/ 446321 h 812393"/>
                          <a:gd name="connsiteX9" fmla="*/ 544050 w 637981"/>
                          <a:gd name="connsiteY9" fmla="*/ 443241 h 812393"/>
                          <a:gd name="connsiteX10" fmla="*/ 543857 w 637981"/>
                          <a:gd name="connsiteY10" fmla="*/ 445106 h 812393"/>
                          <a:gd name="connsiteX11" fmla="*/ 515507 w 637981"/>
                          <a:gd name="connsiteY11" fmla="*/ 515582 h 812393"/>
                          <a:gd name="connsiteX12" fmla="*/ 506658 w 637981"/>
                          <a:gd name="connsiteY12" fmla="*/ 525557 h 812393"/>
                          <a:gd name="connsiteX13" fmla="*/ 542751 w 637981"/>
                          <a:gd name="connsiteY13" fmla="*/ 812393 h 812393"/>
                          <a:gd name="connsiteX14" fmla="*/ 70914 w 637981"/>
                          <a:gd name="connsiteY14" fmla="*/ 812393 h 812393"/>
                          <a:gd name="connsiteX15" fmla="*/ 102368 w 637981"/>
                          <a:gd name="connsiteY15" fmla="*/ 562424 h 812393"/>
                          <a:gd name="connsiteX16" fmla="*/ 94891 w 637981"/>
                          <a:gd name="connsiteY16" fmla="*/ 557504 h 812393"/>
                          <a:gd name="connsiteX17" fmla="*/ 28172 w 637981"/>
                          <a:gd name="connsiteY17" fmla="*/ 400301 h 812393"/>
                          <a:gd name="connsiteX18" fmla="*/ 28172 w 637981"/>
                          <a:gd name="connsiteY18" fmla="*/ 351441 h 812393"/>
                          <a:gd name="connsiteX19" fmla="*/ 26602 w 637981"/>
                          <a:gd name="connsiteY19" fmla="*/ 351081 h 812393"/>
                          <a:gd name="connsiteX20" fmla="*/ 0 w 637981"/>
                          <a:gd name="connsiteY20" fmla="*/ 305512 h 812393"/>
                          <a:gd name="connsiteX21" fmla="*/ 26602 w 637981"/>
                          <a:gd name="connsiteY21" fmla="*/ 259944 h 812393"/>
                          <a:gd name="connsiteX22" fmla="*/ 28172 w 637981"/>
                          <a:gd name="connsiteY22" fmla="*/ 259584 h 812393"/>
                          <a:gd name="connsiteX23" fmla="*/ 28172 w 637981"/>
                          <a:gd name="connsiteY23" fmla="*/ 222319 h 812393"/>
                          <a:gd name="connsiteX24" fmla="*/ 255965 w 637981"/>
                          <a:gd name="connsiteY24" fmla="*/ 0 h 8123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637981" h="812393">
                            <a:moveTo>
                              <a:pt x="255965" y="0"/>
                            </a:moveTo>
                            <a:lnTo>
                              <a:pt x="320692" y="0"/>
                            </a:lnTo>
                            <a:cubicBezTo>
                              <a:pt x="446499" y="0"/>
                              <a:pt x="548485" y="99535"/>
                              <a:pt x="548485" y="222319"/>
                            </a:cubicBezTo>
                            <a:lnTo>
                              <a:pt x="548485" y="279788"/>
                            </a:lnTo>
                            <a:lnTo>
                              <a:pt x="549408" y="277973"/>
                            </a:lnTo>
                            <a:cubicBezTo>
                              <a:pt x="561264" y="263124"/>
                              <a:pt x="581481" y="255817"/>
                              <a:pt x="601284" y="260996"/>
                            </a:cubicBezTo>
                            <a:cubicBezTo>
                              <a:pt x="627689" y="267900"/>
                              <a:pt x="643358" y="294388"/>
                              <a:pt x="636283" y="320158"/>
                            </a:cubicBezTo>
                            <a:lnTo>
                              <a:pt x="611023" y="412164"/>
                            </a:lnTo>
                            <a:cubicBezTo>
                              <a:pt x="603948" y="437933"/>
                              <a:pt x="576808" y="453226"/>
                              <a:pt x="550403" y="446321"/>
                            </a:cubicBezTo>
                            <a:lnTo>
                              <a:pt x="544050" y="443241"/>
                            </a:lnTo>
                            <a:lnTo>
                              <a:pt x="543857" y="445106"/>
                            </a:lnTo>
                            <a:cubicBezTo>
                              <a:pt x="538547" y="470433"/>
                              <a:pt x="528824" y="494191"/>
                              <a:pt x="515507" y="515582"/>
                            </a:cubicBezTo>
                            <a:lnTo>
                              <a:pt x="506658" y="525557"/>
                            </a:lnTo>
                            <a:lnTo>
                              <a:pt x="542751" y="812393"/>
                            </a:lnTo>
                            <a:lnTo>
                              <a:pt x="70914" y="812393"/>
                            </a:lnTo>
                            <a:lnTo>
                              <a:pt x="102368" y="562424"/>
                            </a:lnTo>
                            <a:lnTo>
                              <a:pt x="94891" y="557504"/>
                            </a:lnTo>
                            <a:cubicBezTo>
                              <a:pt x="53669" y="517272"/>
                              <a:pt x="28172" y="461693"/>
                              <a:pt x="28172" y="400301"/>
                            </a:cubicBezTo>
                            <a:lnTo>
                              <a:pt x="28172" y="351441"/>
                            </a:lnTo>
                            <a:lnTo>
                              <a:pt x="26602" y="351081"/>
                            </a:lnTo>
                            <a:cubicBezTo>
                              <a:pt x="10969" y="343573"/>
                              <a:pt x="0" y="325997"/>
                              <a:pt x="0" y="305512"/>
                            </a:cubicBezTo>
                            <a:cubicBezTo>
                              <a:pt x="0" y="285028"/>
                              <a:pt x="10969" y="267451"/>
                              <a:pt x="26602" y="259944"/>
                            </a:cubicBezTo>
                            <a:lnTo>
                              <a:pt x="28172" y="259584"/>
                            </a:lnTo>
                            <a:lnTo>
                              <a:pt x="28172" y="222319"/>
                            </a:lnTo>
                            <a:cubicBezTo>
                              <a:pt x="28172" y="99535"/>
                              <a:pt x="130158" y="0"/>
                              <a:pt x="255965" y="0"/>
                            </a:cubicBezTo>
                            <a:close/>
                          </a:path>
                        </a:pathLst>
                      </a:custGeom>
                      <a:solidFill>
                        <a:srgbClr val="DCD3B5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5" name="フリーフォーム: 図形 224">
                        <a:extLst>
                          <a:ext uri="{FF2B5EF4-FFF2-40B4-BE49-F238E27FC236}">
                            <a16:creationId xmlns:a16="http://schemas.microsoft.com/office/drawing/2014/main" id="{F54FF136-ED82-270A-2180-E8D93378E5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76843" y="5544388"/>
                        <a:ext cx="480588" cy="420864"/>
                      </a:xfrm>
                      <a:custGeom>
                        <a:avLst/>
                        <a:gdLst>
                          <a:gd name="connsiteX0" fmla="*/ 437609 w 480588"/>
                          <a:gd name="connsiteY0" fmla="*/ 0 h 420864"/>
                          <a:gd name="connsiteX1" fmla="*/ 480588 w 480588"/>
                          <a:gd name="connsiteY1" fmla="*/ 57201 h 420864"/>
                          <a:gd name="connsiteX2" fmla="*/ 332112 w 480588"/>
                          <a:gd name="connsiteY2" fmla="*/ 249775 h 420864"/>
                          <a:gd name="connsiteX3" fmla="*/ 248977 w 480588"/>
                          <a:gd name="connsiteY3" fmla="*/ 223381 h 420864"/>
                          <a:gd name="connsiteX4" fmla="*/ 170372 w 480588"/>
                          <a:gd name="connsiteY4" fmla="*/ 420864 h 420864"/>
                          <a:gd name="connsiteX5" fmla="*/ 88590 w 480588"/>
                          <a:gd name="connsiteY5" fmla="*/ 420864 h 420864"/>
                          <a:gd name="connsiteX6" fmla="*/ 0 w 480588"/>
                          <a:gd name="connsiteY6" fmla="*/ 198294 h 420864"/>
                          <a:gd name="connsiteX7" fmla="*/ 39638 w 480588"/>
                          <a:gd name="connsiteY7" fmla="*/ 198294 h 420864"/>
                          <a:gd name="connsiteX8" fmla="*/ 5855 w 480588"/>
                          <a:gd name="connsiteY8" fmla="*/ 89614 h 420864"/>
                          <a:gd name="connsiteX9" fmla="*/ 13670 w 480588"/>
                          <a:gd name="connsiteY9" fmla="*/ 38134 h 420864"/>
                          <a:gd name="connsiteX10" fmla="*/ 166053 w 480588"/>
                          <a:gd name="connsiteY10" fmla="*/ 186855 h 4208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480588" h="420864">
                            <a:moveTo>
                              <a:pt x="437609" y="0"/>
                            </a:moveTo>
                            <a:lnTo>
                              <a:pt x="480588" y="57201"/>
                            </a:lnTo>
                            <a:lnTo>
                              <a:pt x="332112" y="249775"/>
                            </a:lnTo>
                            <a:lnTo>
                              <a:pt x="248977" y="223381"/>
                            </a:lnTo>
                            <a:lnTo>
                              <a:pt x="170372" y="420864"/>
                            </a:lnTo>
                            <a:lnTo>
                              <a:pt x="88590" y="420864"/>
                            </a:lnTo>
                            <a:lnTo>
                              <a:pt x="0" y="198294"/>
                            </a:lnTo>
                            <a:lnTo>
                              <a:pt x="39638" y="198294"/>
                            </a:lnTo>
                            <a:lnTo>
                              <a:pt x="5855" y="89614"/>
                            </a:lnTo>
                            <a:lnTo>
                              <a:pt x="13670" y="38134"/>
                            </a:lnTo>
                            <a:lnTo>
                              <a:pt x="166053" y="186855"/>
                            </a:lnTo>
                            <a:close/>
                          </a:path>
                        </a:pathLst>
                      </a:cu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26" name="グループ化 225">
                        <a:extLst>
                          <a:ext uri="{FF2B5EF4-FFF2-40B4-BE49-F238E27FC236}">
                            <a16:creationId xmlns:a16="http://schemas.microsoft.com/office/drawing/2014/main" id="{AEF76C10-52DD-1620-4883-6D5130FC663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5275" y="5158192"/>
                        <a:ext cx="341730" cy="137129"/>
                        <a:chOff x="3581591" y="4965980"/>
                        <a:chExt cx="416529" cy="171260"/>
                      </a:xfrm>
                    </p:grpSpPr>
                    <p:sp>
                      <p:nvSpPr>
                        <p:cNvPr id="228" name="円: 塗りつぶしなし 227">
                          <a:extLst>
                            <a:ext uri="{FF2B5EF4-FFF2-40B4-BE49-F238E27FC236}">
                              <a16:creationId xmlns:a16="http://schemas.microsoft.com/office/drawing/2014/main" id="{DC0F2960-649D-E282-AEEE-8CA6C25799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26860" y="4965980"/>
                          <a:ext cx="171260" cy="171260"/>
                        </a:xfrm>
                        <a:prstGeom prst="donut">
                          <a:avLst>
                            <a:gd name="adj" fmla="val 12965"/>
                          </a:avLst>
                        </a:prstGeom>
                        <a:solidFill>
                          <a:srgbClr val="5D9183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29" name="円: 塗りつぶしなし 228">
                          <a:extLst>
                            <a:ext uri="{FF2B5EF4-FFF2-40B4-BE49-F238E27FC236}">
                              <a16:creationId xmlns:a16="http://schemas.microsoft.com/office/drawing/2014/main" id="{05985264-9E38-E8AD-7F75-D0E5A7CB25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81591" y="4965980"/>
                          <a:ext cx="171260" cy="171260"/>
                        </a:xfrm>
                        <a:prstGeom prst="donut">
                          <a:avLst>
                            <a:gd name="adj" fmla="val 15171"/>
                          </a:avLst>
                        </a:prstGeom>
                        <a:solidFill>
                          <a:srgbClr val="5D9183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27" name="フリーフォーム: 図形 226">
                        <a:extLst>
                          <a:ext uri="{FF2B5EF4-FFF2-40B4-BE49-F238E27FC236}">
                            <a16:creationId xmlns:a16="http://schemas.microsoft.com/office/drawing/2014/main" id="{9201A91E-87B5-C503-B0E4-4BE3F0EA96F1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71657" y="5255456"/>
                        <a:ext cx="402310" cy="1037377"/>
                      </a:xfrm>
                      <a:custGeom>
                        <a:avLst/>
                        <a:gdLst>
                          <a:gd name="connsiteX0" fmla="*/ 402310 w 402310"/>
                          <a:gd name="connsiteY0" fmla="*/ 687676 h 1037377"/>
                          <a:gd name="connsiteX1" fmla="*/ 290528 w 402310"/>
                          <a:gd name="connsiteY1" fmla="*/ 794446 h 1037377"/>
                          <a:gd name="connsiteX2" fmla="*/ 291723 w 402310"/>
                          <a:gd name="connsiteY2" fmla="*/ 797080 h 1037377"/>
                          <a:gd name="connsiteX3" fmla="*/ 190668 w 402310"/>
                          <a:gd name="connsiteY3" fmla="*/ 1037377 h 1037377"/>
                          <a:gd name="connsiteX4" fmla="*/ 1908 w 402310"/>
                          <a:gd name="connsiteY4" fmla="*/ 849829 h 1037377"/>
                          <a:gd name="connsiteX5" fmla="*/ 1908 w 402310"/>
                          <a:gd name="connsiteY5" fmla="*/ 396586 h 1037377"/>
                          <a:gd name="connsiteX6" fmla="*/ 5102 w 402310"/>
                          <a:gd name="connsiteY6" fmla="*/ 399595 h 1037377"/>
                          <a:gd name="connsiteX7" fmla="*/ 1908 w 402310"/>
                          <a:gd name="connsiteY7" fmla="*/ 324301 h 1037377"/>
                          <a:gd name="connsiteX8" fmla="*/ 145298 w 402310"/>
                          <a:gd name="connsiteY8" fmla="*/ 454431 h 1037377"/>
                          <a:gd name="connsiteX9" fmla="*/ 149564 w 402310"/>
                          <a:gd name="connsiteY9" fmla="*/ 436698 h 1037377"/>
                          <a:gd name="connsiteX10" fmla="*/ 140928 w 402310"/>
                          <a:gd name="connsiteY10" fmla="*/ 433034 h 1037377"/>
                          <a:gd name="connsiteX11" fmla="*/ 129509 w 402310"/>
                          <a:gd name="connsiteY11" fmla="*/ 404786 h 1037377"/>
                          <a:gd name="connsiteX12" fmla="*/ 129509 w 402310"/>
                          <a:gd name="connsiteY12" fmla="*/ 392908 h 1037377"/>
                          <a:gd name="connsiteX13" fmla="*/ 140928 w 402310"/>
                          <a:gd name="connsiteY13" fmla="*/ 364662 h 1037377"/>
                          <a:gd name="connsiteX14" fmla="*/ 149682 w 402310"/>
                          <a:gd name="connsiteY14" fmla="*/ 360947 h 1037377"/>
                          <a:gd name="connsiteX15" fmla="*/ 131728 w 402310"/>
                          <a:gd name="connsiteY15" fmla="*/ 286313 h 1037377"/>
                          <a:gd name="connsiteX16" fmla="*/ 0 w 402310"/>
                          <a:gd name="connsiteY16" fmla="*/ 320396 h 1037377"/>
                          <a:gd name="connsiteX17" fmla="*/ 0 w 402310"/>
                          <a:gd name="connsiteY17" fmla="*/ 199271 h 1037377"/>
                          <a:gd name="connsiteX18" fmla="*/ 1 w 402310"/>
                          <a:gd name="connsiteY18" fmla="*/ 199270 h 1037377"/>
                          <a:gd name="connsiteX19" fmla="*/ 1 w 402310"/>
                          <a:gd name="connsiteY19" fmla="*/ 103542 h 1037377"/>
                          <a:gd name="connsiteX20" fmla="*/ 91521 w 402310"/>
                          <a:gd name="connsiteY20" fmla="*/ 0 h 1037377"/>
                          <a:gd name="connsiteX21" fmla="*/ 244056 w 402310"/>
                          <a:gd name="connsiteY21" fmla="*/ 97682 h 1037377"/>
                          <a:gd name="connsiteX22" fmla="*/ 243225 w 402310"/>
                          <a:gd name="connsiteY22" fmla="*/ 100082 h 1037377"/>
                          <a:gd name="connsiteX23" fmla="*/ 246623 w 402310"/>
                          <a:gd name="connsiteY23" fmla="*/ 97682 h 1037377"/>
                          <a:gd name="connsiteX24" fmla="*/ 377523 w 402310"/>
                          <a:gd name="connsiteY24" fmla="*/ 222715 h 1037377"/>
                          <a:gd name="connsiteX25" fmla="*/ 231243 w 402310"/>
                          <a:gd name="connsiteY25" fmla="*/ 260564 h 1037377"/>
                          <a:gd name="connsiteX26" fmla="*/ 207097 w 402310"/>
                          <a:gd name="connsiteY26" fmla="*/ 360946 h 1037377"/>
                          <a:gd name="connsiteX27" fmla="*/ 215852 w 402310"/>
                          <a:gd name="connsiteY27" fmla="*/ 364662 h 1037377"/>
                          <a:gd name="connsiteX28" fmla="*/ 227271 w 402310"/>
                          <a:gd name="connsiteY28" fmla="*/ 392908 h 1037377"/>
                          <a:gd name="connsiteX29" fmla="*/ 227271 w 402310"/>
                          <a:gd name="connsiteY29" fmla="*/ 404786 h 1037377"/>
                          <a:gd name="connsiteX30" fmla="*/ 215852 w 402310"/>
                          <a:gd name="connsiteY30" fmla="*/ 433034 h 1037377"/>
                          <a:gd name="connsiteX31" fmla="*/ 207214 w 402310"/>
                          <a:gd name="connsiteY31" fmla="*/ 436699 h 1037377"/>
                          <a:gd name="connsiteX32" fmla="*/ 229962 w 402310"/>
                          <a:gd name="connsiteY32" fmla="*/ 531266 h 1037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</a:cxnLst>
                        <a:rect l="l" t="t" r="r" b="b"/>
                        <a:pathLst>
                          <a:path w="402310" h="1037377">
                            <a:moveTo>
                              <a:pt x="402310" y="687676"/>
                            </a:moveTo>
                            <a:lnTo>
                              <a:pt x="290528" y="794446"/>
                            </a:lnTo>
                            <a:lnTo>
                              <a:pt x="291723" y="797080"/>
                            </a:lnTo>
                            <a:lnTo>
                              <a:pt x="190668" y="1037377"/>
                            </a:lnTo>
                            <a:lnTo>
                              <a:pt x="1908" y="849829"/>
                            </a:lnTo>
                            <a:lnTo>
                              <a:pt x="1908" y="396586"/>
                            </a:lnTo>
                            <a:lnTo>
                              <a:pt x="5102" y="399595"/>
                            </a:lnTo>
                            <a:lnTo>
                              <a:pt x="1908" y="324301"/>
                            </a:lnTo>
                            <a:lnTo>
                              <a:pt x="145298" y="454431"/>
                            </a:lnTo>
                            <a:lnTo>
                              <a:pt x="149564" y="436698"/>
                            </a:lnTo>
                            <a:lnTo>
                              <a:pt x="140928" y="433034"/>
                            </a:lnTo>
                            <a:cubicBezTo>
                              <a:pt x="133872" y="425804"/>
                              <a:pt x="129509" y="415818"/>
                              <a:pt x="129509" y="404786"/>
                            </a:cubicBezTo>
                            <a:lnTo>
                              <a:pt x="129509" y="392908"/>
                            </a:lnTo>
                            <a:cubicBezTo>
                              <a:pt x="129509" y="381878"/>
                              <a:pt x="133872" y="371891"/>
                              <a:pt x="140928" y="364662"/>
                            </a:cubicBezTo>
                            <a:lnTo>
                              <a:pt x="149682" y="360947"/>
                            </a:lnTo>
                            <a:lnTo>
                              <a:pt x="131728" y="286313"/>
                            </a:lnTo>
                            <a:lnTo>
                              <a:pt x="0" y="320396"/>
                            </a:lnTo>
                            <a:lnTo>
                              <a:pt x="0" y="199271"/>
                            </a:lnTo>
                            <a:lnTo>
                              <a:pt x="1" y="199270"/>
                            </a:lnTo>
                            <a:lnTo>
                              <a:pt x="1" y="103542"/>
                            </a:lnTo>
                            <a:lnTo>
                              <a:pt x="91521" y="0"/>
                            </a:lnTo>
                            <a:lnTo>
                              <a:pt x="244056" y="97682"/>
                            </a:lnTo>
                            <a:lnTo>
                              <a:pt x="243225" y="100082"/>
                            </a:lnTo>
                            <a:lnTo>
                              <a:pt x="246623" y="97682"/>
                            </a:lnTo>
                            <a:lnTo>
                              <a:pt x="377523" y="222715"/>
                            </a:lnTo>
                            <a:lnTo>
                              <a:pt x="231243" y="260564"/>
                            </a:lnTo>
                            <a:lnTo>
                              <a:pt x="207097" y="360946"/>
                            </a:lnTo>
                            <a:lnTo>
                              <a:pt x="215852" y="364662"/>
                            </a:lnTo>
                            <a:cubicBezTo>
                              <a:pt x="222907" y="371891"/>
                              <a:pt x="227271" y="381878"/>
                              <a:pt x="227271" y="392908"/>
                            </a:cubicBezTo>
                            <a:lnTo>
                              <a:pt x="227271" y="404786"/>
                            </a:lnTo>
                            <a:cubicBezTo>
                              <a:pt x="227271" y="415818"/>
                              <a:pt x="222907" y="425804"/>
                              <a:pt x="215852" y="433034"/>
                            </a:cubicBezTo>
                            <a:lnTo>
                              <a:pt x="207214" y="436699"/>
                            </a:lnTo>
                            <a:lnTo>
                              <a:pt x="229962" y="531266"/>
                            </a:ln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20" name="フリーフォーム: 図形 219">
                      <a:extLst>
                        <a:ext uri="{FF2B5EF4-FFF2-40B4-BE49-F238E27FC236}">
                          <a16:creationId xmlns:a16="http://schemas.microsoft.com/office/drawing/2014/main" id="{02F77D6B-EA5D-F7D2-B716-BCC4311EF0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094" y="4766395"/>
                      <a:ext cx="792268" cy="271315"/>
                    </a:xfrm>
                    <a:custGeom>
                      <a:avLst/>
                      <a:gdLst>
                        <a:gd name="connsiteX0" fmla="*/ 965925 w 1101656"/>
                        <a:gd name="connsiteY0" fmla="*/ 107235 h 377265"/>
                        <a:gd name="connsiteX1" fmla="*/ 965925 w 1101656"/>
                        <a:gd name="connsiteY1" fmla="*/ 175596 h 377265"/>
                        <a:gd name="connsiteX2" fmla="*/ 1024420 w 1101656"/>
                        <a:gd name="connsiteY2" fmla="*/ 175596 h 377265"/>
                        <a:gd name="connsiteX3" fmla="*/ 1024420 w 1101656"/>
                        <a:gd name="connsiteY3" fmla="*/ 107235 h 377265"/>
                        <a:gd name="connsiteX4" fmla="*/ 829812 w 1101656"/>
                        <a:gd name="connsiteY4" fmla="*/ 107235 h 377265"/>
                        <a:gd name="connsiteX5" fmla="*/ 829812 w 1101656"/>
                        <a:gd name="connsiteY5" fmla="*/ 175596 h 377265"/>
                        <a:gd name="connsiteX6" fmla="*/ 888689 w 1101656"/>
                        <a:gd name="connsiteY6" fmla="*/ 175596 h 377265"/>
                        <a:gd name="connsiteX7" fmla="*/ 888689 w 1101656"/>
                        <a:gd name="connsiteY7" fmla="*/ 107235 h 377265"/>
                        <a:gd name="connsiteX8" fmla="*/ 752178 w 1101656"/>
                        <a:gd name="connsiteY8" fmla="*/ 19575 h 377265"/>
                        <a:gd name="connsiteX9" fmla="*/ 752576 w 1101656"/>
                        <a:gd name="connsiteY9" fmla="*/ 19575 h 377265"/>
                        <a:gd name="connsiteX10" fmla="*/ 829812 w 1101656"/>
                        <a:gd name="connsiteY10" fmla="*/ 19575 h 377265"/>
                        <a:gd name="connsiteX11" fmla="*/ 888689 w 1101656"/>
                        <a:gd name="connsiteY11" fmla="*/ 19575 h 377265"/>
                        <a:gd name="connsiteX12" fmla="*/ 965925 w 1101656"/>
                        <a:gd name="connsiteY12" fmla="*/ 19575 h 377265"/>
                        <a:gd name="connsiteX13" fmla="*/ 1024420 w 1101656"/>
                        <a:gd name="connsiteY13" fmla="*/ 19575 h 377265"/>
                        <a:gd name="connsiteX14" fmla="*/ 1101656 w 1101656"/>
                        <a:gd name="connsiteY14" fmla="*/ 19575 h 377265"/>
                        <a:gd name="connsiteX15" fmla="*/ 1101656 w 1101656"/>
                        <a:gd name="connsiteY15" fmla="*/ 107235 h 377265"/>
                        <a:gd name="connsiteX16" fmla="*/ 1101656 w 1101656"/>
                        <a:gd name="connsiteY16" fmla="*/ 175596 h 377265"/>
                        <a:gd name="connsiteX17" fmla="*/ 1101656 w 1101656"/>
                        <a:gd name="connsiteY17" fmla="*/ 263256 h 377265"/>
                        <a:gd name="connsiteX18" fmla="*/ 1101656 w 1101656"/>
                        <a:gd name="connsiteY18" fmla="*/ 377265 h 377265"/>
                        <a:gd name="connsiteX19" fmla="*/ 1024420 w 1101656"/>
                        <a:gd name="connsiteY19" fmla="*/ 377265 h 377265"/>
                        <a:gd name="connsiteX20" fmla="*/ 1024420 w 1101656"/>
                        <a:gd name="connsiteY20" fmla="*/ 263256 h 377265"/>
                        <a:gd name="connsiteX21" fmla="*/ 829812 w 1101656"/>
                        <a:gd name="connsiteY21" fmla="*/ 263256 h 377265"/>
                        <a:gd name="connsiteX22" fmla="*/ 829812 w 1101656"/>
                        <a:gd name="connsiteY22" fmla="*/ 377265 h 377265"/>
                        <a:gd name="connsiteX23" fmla="*/ 752576 w 1101656"/>
                        <a:gd name="connsiteY23" fmla="*/ 377265 h 377265"/>
                        <a:gd name="connsiteX24" fmla="*/ 752576 w 1101656"/>
                        <a:gd name="connsiteY24" fmla="*/ 263256 h 377265"/>
                        <a:gd name="connsiteX25" fmla="*/ 752178 w 1101656"/>
                        <a:gd name="connsiteY25" fmla="*/ 263256 h 377265"/>
                        <a:gd name="connsiteX26" fmla="*/ 752178 w 1101656"/>
                        <a:gd name="connsiteY26" fmla="*/ 175596 h 377265"/>
                        <a:gd name="connsiteX27" fmla="*/ 752576 w 1101656"/>
                        <a:gd name="connsiteY27" fmla="*/ 175596 h 377265"/>
                        <a:gd name="connsiteX28" fmla="*/ 752576 w 1101656"/>
                        <a:gd name="connsiteY28" fmla="*/ 107235 h 377265"/>
                        <a:gd name="connsiteX29" fmla="*/ 752178 w 1101656"/>
                        <a:gd name="connsiteY29" fmla="*/ 107235 h 377265"/>
                        <a:gd name="connsiteX30" fmla="*/ 294493 w 1101656"/>
                        <a:gd name="connsiteY30" fmla="*/ 0 h 377265"/>
                        <a:gd name="connsiteX31" fmla="*/ 306871 w 1101656"/>
                        <a:gd name="connsiteY31" fmla="*/ 86782 h 377265"/>
                        <a:gd name="connsiteX32" fmla="*/ 197920 w 1101656"/>
                        <a:gd name="connsiteY32" fmla="*/ 102322 h 377265"/>
                        <a:gd name="connsiteX33" fmla="*/ 197920 w 1101656"/>
                        <a:gd name="connsiteY33" fmla="*/ 153415 h 377265"/>
                        <a:gd name="connsiteX34" fmla="*/ 316153 w 1101656"/>
                        <a:gd name="connsiteY34" fmla="*/ 153415 h 377265"/>
                        <a:gd name="connsiteX35" fmla="*/ 316153 w 1101656"/>
                        <a:gd name="connsiteY35" fmla="*/ 241075 h 377265"/>
                        <a:gd name="connsiteX36" fmla="*/ 197920 w 1101656"/>
                        <a:gd name="connsiteY36" fmla="*/ 241075 h 377265"/>
                        <a:gd name="connsiteX37" fmla="*/ 197920 w 1101656"/>
                        <a:gd name="connsiteY37" fmla="*/ 377263 h 377265"/>
                        <a:gd name="connsiteX38" fmla="*/ 120684 w 1101656"/>
                        <a:gd name="connsiteY38" fmla="*/ 377263 h 377265"/>
                        <a:gd name="connsiteX39" fmla="*/ 120684 w 1101656"/>
                        <a:gd name="connsiteY39" fmla="*/ 241075 h 377265"/>
                        <a:gd name="connsiteX40" fmla="*/ 0 w 1101656"/>
                        <a:gd name="connsiteY40" fmla="*/ 241075 h 377265"/>
                        <a:gd name="connsiteX41" fmla="*/ 0 w 1101656"/>
                        <a:gd name="connsiteY41" fmla="*/ 153415 h 377265"/>
                        <a:gd name="connsiteX42" fmla="*/ 120684 w 1101656"/>
                        <a:gd name="connsiteY42" fmla="*/ 153415 h 377265"/>
                        <a:gd name="connsiteX43" fmla="*/ 120684 w 1101656"/>
                        <a:gd name="connsiteY43" fmla="*/ 113338 h 377265"/>
                        <a:gd name="connsiteX44" fmla="*/ 26227 w 1101656"/>
                        <a:gd name="connsiteY44" fmla="*/ 126810 h 377265"/>
                        <a:gd name="connsiteX45" fmla="*/ 13849 w 1101656"/>
                        <a:gd name="connsiteY45" fmla="*/ 40028 h 377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1101656" h="377265">
                          <a:moveTo>
                            <a:pt x="965925" y="107235"/>
                          </a:moveTo>
                          <a:lnTo>
                            <a:pt x="965925" y="175596"/>
                          </a:lnTo>
                          <a:lnTo>
                            <a:pt x="1024420" y="175596"/>
                          </a:lnTo>
                          <a:lnTo>
                            <a:pt x="1024420" y="107235"/>
                          </a:lnTo>
                          <a:close/>
                          <a:moveTo>
                            <a:pt x="829812" y="107235"/>
                          </a:moveTo>
                          <a:lnTo>
                            <a:pt x="829812" y="175596"/>
                          </a:lnTo>
                          <a:lnTo>
                            <a:pt x="888689" y="175596"/>
                          </a:lnTo>
                          <a:lnTo>
                            <a:pt x="888689" y="107235"/>
                          </a:lnTo>
                          <a:close/>
                          <a:moveTo>
                            <a:pt x="752178" y="19575"/>
                          </a:moveTo>
                          <a:lnTo>
                            <a:pt x="752576" y="19575"/>
                          </a:lnTo>
                          <a:lnTo>
                            <a:pt x="829812" y="19575"/>
                          </a:lnTo>
                          <a:lnTo>
                            <a:pt x="888689" y="19575"/>
                          </a:lnTo>
                          <a:lnTo>
                            <a:pt x="965925" y="19575"/>
                          </a:lnTo>
                          <a:lnTo>
                            <a:pt x="1024420" y="19575"/>
                          </a:lnTo>
                          <a:lnTo>
                            <a:pt x="1101656" y="19575"/>
                          </a:lnTo>
                          <a:lnTo>
                            <a:pt x="1101656" y="107235"/>
                          </a:lnTo>
                          <a:lnTo>
                            <a:pt x="1101656" y="175596"/>
                          </a:lnTo>
                          <a:lnTo>
                            <a:pt x="1101656" y="263256"/>
                          </a:lnTo>
                          <a:lnTo>
                            <a:pt x="1101656" y="377265"/>
                          </a:lnTo>
                          <a:lnTo>
                            <a:pt x="1024420" y="377265"/>
                          </a:lnTo>
                          <a:lnTo>
                            <a:pt x="1024420" y="263256"/>
                          </a:lnTo>
                          <a:lnTo>
                            <a:pt x="829812" y="263256"/>
                          </a:lnTo>
                          <a:lnTo>
                            <a:pt x="829812" y="377265"/>
                          </a:lnTo>
                          <a:lnTo>
                            <a:pt x="752576" y="377265"/>
                          </a:lnTo>
                          <a:lnTo>
                            <a:pt x="752576" y="263256"/>
                          </a:lnTo>
                          <a:lnTo>
                            <a:pt x="752178" y="263256"/>
                          </a:lnTo>
                          <a:lnTo>
                            <a:pt x="752178" y="175596"/>
                          </a:lnTo>
                          <a:lnTo>
                            <a:pt x="752576" y="175596"/>
                          </a:lnTo>
                          <a:lnTo>
                            <a:pt x="752576" y="107235"/>
                          </a:lnTo>
                          <a:lnTo>
                            <a:pt x="752178" y="107235"/>
                          </a:lnTo>
                          <a:close/>
                          <a:moveTo>
                            <a:pt x="294493" y="0"/>
                          </a:moveTo>
                          <a:lnTo>
                            <a:pt x="306871" y="86782"/>
                          </a:lnTo>
                          <a:lnTo>
                            <a:pt x="197920" y="102322"/>
                          </a:lnTo>
                          <a:lnTo>
                            <a:pt x="197920" y="153415"/>
                          </a:lnTo>
                          <a:lnTo>
                            <a:pt x="316153" y="153415"/>
                          </a:lnTo>
                          <a:lnTo>
                            <a:pt x="316153" y="241075"/>
                          </a:lnTo>
                          <a:lnTo>
                            <a:pt x="197920" y="241075"/>
                          </a:lnTo>
                          <a:lnTo>
                            <a:pt x="197920" y="377263"/>
                          </a:lnTo>
                          <a:lnTo>
                            <a:pt x="120684" y="377263"/>
                          </a:lnTo>
                          <a:lnTo>
                            <a:pt x="120684" y="241075"/>
                          </a:lnTo>
                          <a:lnTo>
                            <a:pt x="0" y="241075"/>
                          </a:lnTo>
                          <a:lnTo>
                            <a:pt x="0" y="153415"/>
                          </a:lnTo>
                          <a:lnTo>
                            <a:pt x="120684" y="153415"/>
                          </a:lnTo>
                          <a:lnTo>
                            <a:pt x="120684" y="113338"/>
                          </a:lnTo>
                          <a:lnTo>
                            <a:pt x="26227" y="126810"/>
                          </a:lnTo>
                          <a:lnTo>
                            <a:pt x="13849" y="40028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" name="フリーフォーム: 図形 220">
                      <a:extLst>
                        <a:ext uri="{FF2B5EF4-FFF2-40B4-BE49-F238E27FC236}">
                          <a16:creationId xmlns:a16="http://schemas.microsoft.com/office/drawing/2014/main" id="{C9436F49-75ED-CFB6-E3FF-0E8A9DDF64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51490" y="4916101"/>
                      <a:ext cx="831877" cy="975593"/>
                    </a:xfrm>
                    <a:custGeom>
                      <a:avLst/>
                      <a:gdLst>
                        <a:gd name="connsiteX0" fmla="*/ 575629 w 1151258"/>
                        <a:gd name="connsiteY0" fmla="*/ 0 h 1350150"/>
                        <a:gd name="connsiteX1" fmla="*/ 799690 w 1151258"/>
                        <a:gd name="connsiteY1" fmla="*/ 53050 h 1350150"/>
                        <a:gd name="connsiteX2" fmla="*/ 859366 w 1151258"/>
                        <a:gd name="connsiteY2" fmla="*/ 91038 h 1350150"/>
                        <a:gd name="connsiteX3" fmla="*/ 879644 w 1151258"/>
                        <a:gd name="connsiteY3" fmla="*/ 74956 h 1350150"/>
                        <a:gd name="connsiteX4" fmla="*/ 936113 w 1151258"/>
                        <a:gd name="connsiteY4" fmla="*/ 61546 h 1350150"/>
                        <a:gd name="connsiteX5" fmla="*/ 1081186 w 1151258"/>
                        <a:gd name="connsiteY5" fmla="*/ 232193 h 1350150"/>
                        <a:gd name="connsiteX6" fmla="*/ 1069786 w 1151258"/>
                        <a:gd name="connsiteY6" fmla="*/ 298616 h 1350150"/>
                        <a:gd name="connsiteX7" fmla="*/ 1060723 w 1151258"/>
                        <a:gd name="connsiteY7" fmla="*/ 314428 h 1350150"/>
                        <a:gd name="connsiteX8" fmla="*/ 1106022 w 1151258"/>
                        <a:gd name="connsiteY8" fmla="*/ 412305 h 1350150"/>
                        <a:gd name="connsiteX9" fmla="*/ 1151258 w 1151258"/>
                        <a:gd name="connsiteY9" fmla="*/ 675075 h 1350150"/>
                        <a:gd name="connsiteX10" fmla="*/ 1106022 w 1151258"/>
                        <a:gd name="connsiteY10" fmla="*/ 937845 h 1350150"/>
                        <a:gd name="connsiteX11" fmla="*/ 1058913 w 1151258"/>
                        <a:gd name="connsiteY11" fmla="*/ 1039632 h 1350150"/>
                        <a:gd name="connsiteX12" fmla="*/ 1069786 w 1151258"/>
                        <a:gd name="connsiteY12" fmla="*/ 1058602 h 1350150"/>
                        <a:gd name="connsiteX13" fmla="*/ 1081186 w 1151258"/>
                        <a:gd name="connsiteY13" fmla="*/ 1125025 h 1350150"/>
                        <a:gd name="connsiteX14" fmla="*/ 936113 w 1151258"/>
                        <a:gd name="connsiteY14" fmla="*/ 1295672 h 1350150"/>
                        <a:gd name="connsiteX15" fmla="*/ 879644 w 1151258"/>
                        <a:gd name="connsiteY15" fmla="*/ 1282262 h 1350150"/>
                        <a:gd name="connsiteX16" fmla="*/ 854422 w 1151258"/>
                        <a:gd name="connsiteY16" fmla="*/ 1262259 h 1350150"/>
                        <a:gd name="connsiteX17" fmla="*/ 799690 w 1151258"/>
                        <a:gd name="connsiteY17" fmla="*/ 1297100 h 1350150"/>
                        <a:gd name="connsiteX18" fmla="*/ 575629 w 1151258"/>
                        <a:gd name="connsiteY18" fmla="*/ 1350150 h 1350150"/>
                        <a:gd name="connsiteX19" fmla="*/ 351568 w 1151258"/>
                        <a:gd name="connsiteY19" fmla="*/ 1297100 h 1350150"/>
                        <a:gd name="connsiteX20" fmla="*/ 296835 w 1151258"/>
                        <a:gd name="connsiteY20" fmla="*/ 1262259 h 1350150"/>
                        <a:gd name="connsiteX21" fmla="*/ 271612 w 1151258"/>
                        <a:gd name="connsiteY21" fmla="*/ 1282262 h 1350150"/>
                        <a:gd name="connsiteX22" fmla="*/ 215143 w 1151258"/>
                        <a:gd name="connsiteY22" fmla="*/ 1295672 h 1350150"/>
                        <a:gd name="connsiteX23" fmla="*/ 70070 w 1151258"/>
                        <a:gd name="connsiteY23" fmla="*/ 1125025 h 1350150"/>
                        <a:gd name="connsiteX24" fmla="*/ 81471 w 1151258"/>
                        <a:gd name="connsiteY24" fmla="*/ 1058602 h 1350150"/>
                        <a:gd name="connsiteX25" fmla="*/ 92345 w 1151258"/>
                        <a:gd name="connsiteY25" fmla="*/ 1039630 h 1350150"/>
                        <a:gd name="connsiteX26" fmla="*/ 45236 w 1151258"/>
                        <a:gd name="connsiteY26" fmla="*/ 937845 h 1350150"/>
                        <a:gd name="connsiteX27" fmla="*/ 0 w 1151258"/>
                        <a:gd name="connsiteY27" fmla="*/ 675075 h 1350150"/>
                        <a:gd name="connsiteX28" fmla="*/ 45236 w 1151258"/>
                        <a:gd name="connsiteY28" fmla="*/ 412305 h 1350150"/>
                        <a:gd name="connsiteX29" fmla="*/ 90535 w 1151258"/>
                        <a:gd name="connsiteY29" fmla="*/ 314430 h 1350150"/>
                        <a:gd name="connsiteX30" fmla="*/ 81471 w 1151258"/>
                        <a:gd name="connsiteY30" fmla="*/ 298616 h 1350150"/>
                        <a:gd name="connsiteX31" fmla="*/ 70070 w 1151258"/>
                        <a:gd name="connsiteY31" fmla="*/ 232193 h 1350150"/>
                        <a:gd name="connsiteX32" fmla="*/ 215143 w 1151258"/>
                        <a:gd name="connsiteY32" fmla="*/ 61546 h 1350150"/>
                        <a:gd name="connsiteX33" fmla="*/ 271612 w 1151258"/>
                        <a:gd name="connsiteY33" fmla="*/ 74956 h 1350150"/>
                        <a:gd name="connsiteX34" fmla="*/ 291891 w 1151258"/>
                        <a:gd name="connsiteY34" fmla="*/ 91038 h 1350150"/>
                        <a:gd name="connsiteX35" fmla="*/ 351568 w 1151258"/>
                        <a:gd name="connsiteY35" fmla="*/ 53050 h 1350150"/>
                        <a:gd name="connsiteX36" fmla="*/ 575629 w 1151258"/>
                        <a:gd name="connsiteY36" fmla="*/ 0 h 1350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</a:cxnLst>
                      <a:rect l="l" t="t" r="r" b="b"/>
                      <a:pathLst>
                        <a:path w="1151258" h="1350150">
                          <a:moveTo>
                            <a:pt x="575629" y="0"/>
                          </a:moveTo>
                          <a:cubicBezTo>
                            <a:pt x="655107" y="0"/>
                            <a:pt x="730823" y="18890"/>
                            <a:pt x="799690" y="53050"/>
                          </a:cubicBezTo>
                          <a:lnTo>
                            <a:pt x="859366" y="91038"/>
                          </a:lnTo>
                          <a:lnTo>
                            <a:pt x="879644" y="74956"/>
                          </a:lnTo>
                          <a:cubicBezTo>
                            <a:pt x="897000" y="66321"/>
                            <a:pt x="916083" y="61546"/>
                            <a:pt x="936113" y="61546"/>
                          </a:cubicBezTo>
                          <a:cubicBezTo>
                            <a:pt x="1016235" y="61546"/>
                            <a:pt x="1081186" y="137947"/>
                            <a:pt x="1081186" y="232193"/>
                          </a:cubicBezTo>
                          <a:cubicBezTo>
                            <a:pt x="1081186" y="255754"/>
                            <a:pt x="1077127" y="278200"/>
                            <a:pt x="1069786" y="298616"/>
                          </a:cubicBezTo>
                          <a:lnTo>
                            <a:pt x="1060723" y="314428"/>
                          </a:lnTo>
                          <a:lnTo>
                            <a:pt x="1106022" y="412305"/>
                          </a:lnTo>
                          <a:cubicBezTo>
                            <a:pt x="1135151" y="493070"/>
                            <a:pt x="1151258" y="581866"/>
                            <a:pt x="1151258" y="675075"/>
                          </a:cubicBezTo>
                          <a:cubicBezTo>
                            <a:pt x="1151258" y="768283"/>
                            <a:pt x="1135151" y="857080"/>
                            <a:pt x="1106022" y="937845"/>
                          </a:cubicBezTo>
                          <a:lnTo>
                            <a:pt x="1058913" y="1039632"/>
                          </a:lnTo>
                          <a:lnTo>
                            <a:pt x="1069786" y="1058602"/>
                          </a:lnTo>
                          <a:cubicBezTo>
                            <a:pt x="1077127" y="1079018"/>
                            <a:pt x="1081186" y="1101464"/>
                            <a:pt x="1081186" y="1125025"/>
                          </a:cubicBezTo>
                          <a:cubicBezTo>
                            <a:pt x="1081186" y="1219271"/>
                            <a:pt x="1016235" y="1295672"/>
                            <a:pt x="936113" y="1295672"/>
                          </a:cubicBezTo>
                          <a:cubicBezTo>
                            <a:pt x="916083" y="1295672"/>
                            <a:pt x="897000" y="1290897"/>
                            <a:pt x="879644" y="1282262"/>
                          </a:cubicBezTo>
                          <a:lnTo>
                            <a:pt x="854422" y="1262259"/>
                          </a:lnTo>
                          <a:lnTo>
                            <a:pt x="799690" y="1297100"/>
                          </a:lnTo>
                          <a:cubicBezTo>
                            <a:pt x="730823" y="1331260"/>
                            <a:pt x="655107" y="1350150"/>
                            <a:pt x="575629" y="1350150"/>
                          </a:cubicBezTo>
                          <a:cubicBezTo>
                            <a:pt x="496151" y="1350150"/>
                            <a:pt x="420436" y="1331260"/>
                            <a:pt x="351568" y="1297100"/>
                          </a:cubicBezTo>
                          <a:lnTo>
                            <a:pt x="296835" y="1262259"/>
                          </a:lnTo>
                          <a:lnTo>
                            <a:pt x="271612" y="1282262"/>
                          </a:lnTo>
                          <a:cubicBezTo>
                            <a:pt x="254256" y="1290897"/>
                            <a:pt x="235174" y="1295672"/>
                            <a:pt x="215143" y="1295672"/>
                          </a:cubicBezTo>
                          <a:cubicBezTo>
                            <a:pt x="135021" y="1295672"/>
                            <a:pt x="70070" y="1219271"/>
                            <a:pt x="70070" y="1125025"/>
                          </a:cubicBezTo>
                          <a:cubicBezTo>
                            <a:pt x="70070" y="1101464"/>
                            <a:pt x="74130" y="1079018"/>
                            <a:pt x="81471" y="1058602"/>
                          </a:cubicBezTo>
                          <a:lnTo>
                            <a:pt x="92345" y="1039630"/>
                          </a:lnTo>
                          <a:lnTo>
                            <a:pt x="45236" y="937845"/>
                          </a:lnTo>
                          <a:cubicBezTo>
                            <a:pt x="16107" y="857080"/>
                            <a:pt x="0" y="768283"/>
                            <a:pt x="0" y="675075"/>
                          </a:cubicBezTo>
                          <a:cubicBezTo>
                            <a:pt x="0" y="581866"/>
                            <a:pt x="16107" y="493070"/>
                            <a:pt x="45236" y="412305"/>
                          </a:cubicBezTo>
                          <a:lnTo>
                            <a:pt x="90535" y="314430"/>
                          </a:lnTo>
                          <a:lnTo>
                            <a:pt x="81471" y="298616"/>
                          </a:lnTo>
                          <a:cubicBezTo>
                            <a:pt x="74130" y="278200"/>
                            <a:pt x="70070" y="255754"/>
                            <a:pt x="70070" y="232193"/>
                          </a:cubicBezTo>
                          <a:cubicBezTo>
                            <a:pt x="70070" y="137947"/>
                            <a:pt x="135021" y="61546"/>
                            <a:pt x="215143" y="61546"/>
                          </a:cubicBezTo>
                          <a:cubicBezTo>
                            <a:pt x="235174" y="61546"/>
                            <a:pt x="254256" y="66321"/>
                            <a:pt x="271612" y="74956"/>
                          </a:cubicBezTo>
                          <a:lnTo>
                            <a:pt x="291891" y="91038"/>
                          </a:lnTo>
                          <a:lnTo>
                            <a:pt x="351568" y="53050"/>
                          </a:lnTo>
                          <a:cubicBezTo>
                            <a:pt x="420436" y="18890"/>
                            <a:pt x="496151" y="0"/>
                            <a:pt x="575629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 dirty="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222" name="フリーフォーム: 図形 221">
                      <a:extLst>
                        <a:ext uri="{FF2B5EF4-FFF2-40B4-BE49-F238E27FC236}">
                          <a16:creationId xmlns:a16="http://schemas.microsoft.com/office/drawing/2014/main" id="{CF161C1C-2CE4-A7A1-1421-E0E7606874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92622" y="5172431"/>
                      <a:ext cx="1004497" cy="521013"/>
                    </a:xfrm>
                    <a:custGeom>
                      <a:avLst/>
                      <a:gdLst>
                        <a:gd name="connsiteX0" fmla="*/ 1441009 w 1668057"/>
                        <a:gd name="connsiteY0" fmla="*/ 100013 h 865188"/>
                        <a:gd name="connsiteX1" fmla="*/ 1309262 w 1668057"/>
                        <a:gd name="connsiteY1" fmla="*/ 432582 h 865188"/>
                        <a:gd name="connsiteX2" fmla="*/ 1441009 w 1668057"/>
                        <a:gd name="connsiteY2" fmla="*/ 765151 h 865188"/>
                        <a:gd name="connsiteX3" fmla="*/ 1572756 w 1668057"/>
                        <a:gd name="connsiteY3" fmla="*/ 432582 h 865188"/>
                        <a:gd name="connsiteX4" fmla="*/ 1441009 w 1668057"/>
                        <a:gd name="connsiteY4" fmla="*/ 100013 h 865188"/>
                        <a:gd name="connsiteX5" fmla="*/ 933803 w 1668057"/>
                        <a:gd name="connsiteY5" fmla="*/ 100013 h 865188"/>
                        <a:gd name="connsiteX6" fmla="*/ 802056 w 1668057"/>
                        <a:gd name="connsiteY6" fmla="*/ 432582 h 865188"/>
                        <a:gd name="connsiteX7" fmla="*/ 933803 w 1668057"/>
                        <a:gd name="connsiteY7" fmla="*/ 765151 h 865188"/>
                        <a:gd name="connsiteX8" fmla="*/ 1065550 w 1668057"/>
                        <a:gd name="connsiteY8" fmla="*/ 432582 h 865188"/>
                        <a:gd name="connsiteX9" fmla="*/ 933803 w 1668057"/>
                        <a:gd name="connsiteY9" fmla="*/ 100013 h 865188"/>
                        <a:gd name="connsiteX10" fmla="*/ 428978 w 1668057"/>
                        <a:gd name="connsiteY10" fmla="*/ 100013 h 865188"/>
                        <a:gd name="connsiteX11" fmla="*/ 297231 w 1668057"/>
                        <a:gd name="connsiteY11" fmla="*/ 432582 h 865188"/>
                        <a:gd name="connsiteX12" fmla="*/ 428978 w 1668057"/>
                        <a:gd name="connsiteY12" fmla="*/ 765151 h 865188"/>
                        <a:gd name="connsiteX13" fmla="*/ 560725 w 1668057"/>
                        <a:gd name="connsiteY13" fmla="*/ 432582 h 865188"/>
                        <a:gd name="connsiteX14" fmla="*/ 428978 w 1668057"/>
                        <a:gd name="connsiteY14" fmla="*/ 100013 h 865188"/>
                        <a:gd name="connsiteX15" fmla="*/ 1441019 w 1668057"/>
                        <a:gd name="connsiteY15" fmla="*/ 1 h 865188"/>
                        <a:gd name="connsiteX16" fmla="*/ 1668057 w 1668057"/>
                        <a:gd name="connsiteY16" fmla="*/ 432578 h 865188"/>
                        <a:gd name="connsiteX17" fmla="*/ 1441019 w 1668057"/>
                        <a:gd name="connsiteY17" fmla="*/ 865154 h 865188"/>
                        <a:gd name="connsiteX18" fmla="*/ 1213981 w 1668057"/>
                        <a:gd name="connsiteY18" fmla="*/ 432578 h 865188"/>
                        <a:gd name="connsiteX19" fmla="*/ 1441019 w 1668057"/>
                        <a:gd name="connsiteY19" fmla="*/ 1 h 865188"/>
                        <a:gd name="connsiteX20" fmla="*/ 933813 w 1668057"/>
                        <a:gd name="connsiteY20" fmla="*/ 1 h 865188"/>
                        <a:gd name="connsiteX21" fmla="*/ 1160851 w 1668057"/>
                        <a:gd name="connsiteY21" fmla="*/ 432578 h 865188"/>
                        <a:gd name="connsiteX22" fmla="*/ 933813 w 1668057"/>
                        <a:gd name="connsiteY22" fmla="*/ 865154 h 865188"/>
                        <a:gd name="connsiteX23" fmla="*/ 706775 w 1668057"/>
                        <a:gd name="connsiteY23" fmla="*/ 432578 h 865188"/>
                        <a:gd name="connsiteX24" fmla="*/ 933813 w 1668057"/>
                        <a:gd name="connsiteY24" fmla="*/ 1 h 865188"/>
                        <a:gd name="connsiteX25" fmla="*/ 428988 w 1668057"/>
                        <a:gd name="connsiteY25" fmla="*/ 1 h 865188"/>
                        <a:gd name="connsiteX26" fmla="*/ 656026 w 1668057"/>
                        <a:gd name="connsiteY26" fmla="*/ 432578 h 865188"/>
                        <a:gd name="connsiteX27" fmla="*/ 428988 w 1668057"/>
                        <a:gd name="connsiteY27" fmla="*/ 865154 h 865188"/>
                        <a:gd name="connsiteX28" fmla="*/ 201950 w 1668057"/>
                        <a:gd name="connsiteY28" fmla="*/ 432578 h 865188"/>
                        <a:gd name="connsiteX29" fmla="*/ 428988 w 1668057"/>
                        <a:gd name="connsiteY29" fmla="*/ 1 h 865188"/>
                        <a:gd name="connsiteX30" fmla="*/ 0 w 1668057"/>
                        <a:gd name="connsiteY30" fmla="*/ 0 h 865188"/>
                        <a:gd name="connsiteX31" fmla="*/ 106700 w 1668057"/>
                        <a:gd name="connsiteY31" fmla="*/ 0 h 865188"/>
                        <a:gd name="connsiteX32" fmla="*/ 106700 w 1668057"/>
                        <a:gd name="connsiteY32" fmla="*/ 865188 h 865188"/>
                        <a:gd name="connsiteX33" fmla="*/ 0 w 1668057"/>
                        <a:gd name="connsiteY33" fmla="*/ 865188 h 8651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1668057" h="865188">
                          <a:moveTo>
                            <a:pt x="1441009" y="100013"/>
                          </a:moveTo>
                          <a:cubicBezTo>
                            <a:pt x="1357192" y="100013"/>
                            <a:pt x="1307880" y="197419"/>
                            <a:pt x="1309262" y="432582"/>
                          </a:cubicBezTo>
                          <a:cubicBezTo>
                            <a:pt x="1310644" y="667745"/>
                            <a:pt x="1359956" y="767058"/>
                            <a:pt x="1441009" y="765151"/>
                          </a:cubicBezTo>
                          <a:cubicBezTo>
                            <a:pt x="1522062" y="763244"/>
                            <a:pt x="1572756" y="669652"/>
                            <a:pt x="1572756" y="432582"/>
                          </a:cubicBezTo>
                          <a:cubicBezTo>
                            <a:pt x="1572756" y="195512"/>
                            <a:pt x="1524826" y="100013"/>
                            <a:pt x="1441009" y="100013"/>
                          </a:cubicBezTo>
                          <a:close/>
                          <a:moveTo>
                            <a:pt x="933803" y="100013"/>
                          </a:moveTo>
                          <a:cubicBezTo>
                            <a:pt x="849986" y="100013"/>
                            <a:pt x="800674" y="197419"/>
                            <a:pt x="802056" y="432582"/>
                          </a:cubicBezTo>
                          <a:cubicBezTo>
                            <a:pt x="803438" y="667745"/>
                            <a:pt x="852750" y="767058"/>
                            <a:pt x="933803" y="765151"/>
                          </a:cubicBezTo>
                          <a:cubicBezTo>
                            <a:pt x="1014856" y="763244"/>
                            <a:pt x="1065550" y="669652"/>
                            <a:pt x="1065550" y="432582"/>
                          </a:cubicBezTo>
                          <a:cubicBezTo>
                            <a:pt x="1065550" y="195512"/>
                            <a:pt x="1017620" y="100013"/>
                            <a:pt x="933803" y="100013"/>
                          </a:cubicBezTo>
                          <a:close/>
                          <a:moveTo>
                            <a:pt x="428978" y="100013"/>
                          </a:moveTo>
                          <a:cubicBezTo>
                            <a:pt x="345161" y="100013"/>
                            <a:pt x="295849" y="197419"/>
                            <a:pt x="297231" y="432582"/>
                          </a:cubicBezTo>
                          <a:cubicBezTo>
                            <a:pt x="298613" y="667745"/>
                            <a:pt x="347925" y="767058"/>
                            <a:pt x="428978" y="765151"/>
                          </a:cubicBezTo>
                          <a:cubicBezTo>
                            <a:pt x="510031" y="763244"/>
                            <a:pt x="560725" y="669652"/>
                            <a:pt x="560725" y="432582"/>
                          </a:cubicBezTo>
                          <a:cubicBezTo>
                            <a:pt x="560725" y="195512"/>
                            <a:pt x="512795" y="100013"/>
                            <a:pt x="428978" y="100013"/>
                          </a:cubicBezTo>
                          <a:close/>
                          <a:moveTo>
                            <a:pt x="1441019" y="1"/>
                          </a:moveTo>
                          <a:cubicBezTo>
                            <a:pt x="1585459" y="1"/>
                            <a:pt x="1668057" y="124218"/>
                            <a:pt x="1668057" y="432578"/>
                          </a:cubicBezTo>
                          <a:cubicBezTo>
                            <a:pt x="1668057" y="740937"/>
                            <a:pt x="1580696" y="862674"/>
                            <a:pt x="1441019" y="865154"/>
                          </a:cubicBezTo>
                          <a:cubicBezTo>
                            <a:pt x="1301342" y="867634"/>
                            <a:pt x="1216362" y="738457"/>
                            <a:pt x="1213981" y="432578"/>
                          </a:cubicBezTo>
                          <a:cubicBezTo>
                            <a:pt x="1211600" y="126698"/>
                            <a:pt x="1296579" y="1"/>
                            <a:pt x="1441019" y="1"/>
                          </a:cubicBezTo>
                          <a:close/>
                          <a:moveTo>
                            <a:pt x="933813" y="1"/>
                          </a:moveTo>
                          <a:cubicBezTo>
                            <a:pt x="1078253" y="1"/>
                            <a:pt x="1160851" y="124218"/>
                            <a:pt x="1160851" y="432578"/>
                          </a:cubicBezTo>
                          <a:cubicBezTo>
                            <a:pt x="1160851" y="740937"/>
                            <a:pt x="1073490" y="862674"/>
                            <a:pt x="933813" y="865154"/>
                          </a:cubicBezTo>
                          <a:cubicBezTo>
                            <a:pt x="794136" y="867634"/>
                            <a:pt x="709156" y="738457"/>
                            <a:pt x="706775" y="432578"/>
                          </a:cubicBezTo>
                          <a:cubicBezTo>
                            <a:pt x="704394" y="126698"/>
                            <a:pt x="789373" y="1"/>
                            <a:pt x="933813" y="1"/>
                          </a:cubicBezTo>
                          <a:close/>
                          <a:moveTo>
                            <a:pt x="428988" y="1"/>
                          </a:moveTo>
                          <a:cubicBezTo>
                            <a:pt x="573428" y="1"/>
                            <a:pt x="656026" y="124218"/>
                            <a:pt x="656026" y="432578"/>
                          </a:cubicBezTo>
                          <a:cubicBezTo>
                            <a:pt x="656026" y="740937"/>
                            <a:pt x="568665" y="862674"/>
                            <a:pt x="428988" y="865154"/>
                          </a:cubicBezTo>
                          <a:cubicBezTo>
                            <a:pt x="289311" y="867634"/>
                            <a:pt x="204331" y="738457"/>
                            <a:pt x="201950" y="432578"/>
                          </a:cubicBezTo>
                          <a:cubicBezTo>
                            <a:pt x="199569" y="126698"/>
                            <a:pt x="284548" y="1"/>
                            <a:pt x="428988" y="1"/>
                          </a:cubicBezTo>
                          <a:close/>
                          <a:moveTo>
                            <a:pt x="0" y="0"/>
                          </a:moveTo>
                          <a:lnTo>
                            <a:pt x="106700" y="0"/>
                          </a:lnTo>
                          <a:lnTo>
                            <a:pt x="106700" y="865188"/>
                          </a:lnTo>
                          <a:lnTo>
                            <a:pt x="0" y="865188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215" name="正方形/長方形 214">
                    <a:extLst>
                      <a:ext uri="{FF2B5EF4-FFF2-40B4-BE49-F238E27FC236}">
                        <a16:creationId xmlns:a16="http://schemas.microsoft.com/office/drawing/2014/main" id="{339B1E9A-DBF6-6E52-3232-E51230A106BC}"/>
                      </a:ext>
                    </a:extLst>
                  </p:cNvPr>
                  <p:cNvSpPr/>
                  <p:nvPr/>
                </p:nvSpPr>
                <p:spPr>
                  <a:xfrm>
                    <a:off x="3315215" y="5264976"/>
                    <a:ext cx="246895" cy="24383"/>
                  </a:xfrm>
                  <a:prstGeom prst="rect">
                    <a:avLst/>
                  </a:prstGeom>
                  <a:solidFill>
                    <a:srgbClr val="5D918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6C1DE02A-8809-5216-1ED2-43CC6DB1EB42}"/>
                    </a:ext>
                  </a:extLst>
                </p:cNvPr>
                <p:cNvSpPr/>
                <p:nvPr/>
              </p:nvSpPr>
              <p:spPr bwMode="auto">
                <a:xfrm>
                  <a:off x="860744" y="5325637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91D97D2D-9AB8-1E44-3C84-68EE67845B8F}"/>
                  </a:ext>
                </a:extLst>
              </p:cNvPr>
              <p:cNvSpPr/>
              <p:nvPr/>
            </p:nvSpPr>
            <p:spPr bwMode="auto">
              <a:xfrm>
                <a:off x="5433980" y="2906600"/>
                <a:ext cx="3234549" cy="3234549"/>
              </a:xfrm>
              <a:custGeom>
                <a:avLst/>
                <a:gdLst>
                  <a:gd name="connsiteX0" fmla="*/ 284068 w 3234549"/>
                  <a:gd name="connsiteY0" fmla="*/ 98539 h 3234549"/>
                  <a:gd name="connsiteX1" fmla="*/ 98539 w 3234549"/>
                  <a:gd name="connsiteY1" fmla="*/ 284068 h 3234549"/>
                  <a:gd name="connsiteX2" fmla="*/ 98539 w 3234549"/>
                  <a:gd name="connsiteY2" fmla="*/ 2950482 h 3234549"/>
                  <a:gd name="connsiteX3" fmla="*/ 284068 w 3234549"/>
                  <a:gd name="connsiteY3" fmla="*/ 3136011 h 3234549"/>
                  <a:gd name="connsiteX4" fmla="*/ 2950482 w 3234549"/>
                  <a:gd name="connsiteY4" fmla="*/ 3136011 h 3234549"/>
                  <a:gd name="connsiteX5" fmla="*/ 3136011 w 3234549"/>
                  <a:gd name="connsiteY5" fmla="*/ 2950482 h 3234549"/>
                  <a:gd name="connsiteX6" fmla="*/ 3136011 w 3234549"/>
                  <a:gd name="connsiteY6" fmla="*/ 284068 h 3234549"/>
                  <a:gd name="connsiteX7" fmla="*/ 2950482 w 3234549"/>
                  <a:gd name="connsiteY7" fmla="*/ 98539 h 3234549"/>
                  <a:gd name="connsiteX8" fmla="*/ 253362 w 3234549"/>
                  <a:gd name="connsiteY8" fmla="*/ 0 h 3234549"/>
                  <a:gd name="connsiteX9" fmla="*/ 2981187 w 3234549"/>
                  <a:gd name="connsiteY9" fmla="*/ 0 h 3234549"/>
                  <a:gd name="connsiteX10" fmla="*/ 3234549 w 3234549"/>
                  <a:gd name="connsiteY10" fmla="*/ 253362 h 3234549"/>
                  <a:gd name="connsiteX11" fmla="*/ 3234549 w 3234549"/>
                  <a:gd name="connsiteY11" fmla="*/ 2981187 h 3234549"/>
                  <a:gd name="connsiteX12" fmla="*/ 2981187 w 3234549"/>
                  <a:gd name="connsiteY12" fmla="*/ 3234549 h 3234549"/>
                  <a:gd name="connsiteX13" fmla="*/ 253362 w 3234549"/>
                  <a:gd name="connsiteY13" fmla="*/ 3234549 h 3234549"/>
                  <a:gd name="connsiteX14" fmla="*/ 0 w 3234549"/>
                  <a:gd name="connsiteY14" fmla="*/ 2981187 h 3234549"/>
                  <a:gd name="connsiteX15" fmla="*/ 0 w 3234549"/>
                  <a:gd name="connsiteY15" fmla="*/ 253362 h 3234549"/>
                  <a:gd name="connsiteX16" fmla="*/ 253362 w 3234549"/>
                  <a:gd name="connsiteY16" fmla="*/ 0 h 323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34549" h="3234549">
                    <a:moveTo>
                      <a:pt x="284068" y="98539"/>
                    </a:moveTo>
                    <a:cubicBezTo>
                      <a:pt x="181603" y="98539"/>
                      <a:pt x="98539" y="181603"/>
                      <a:pt x="98539" y="284068"/>
                    </a:cubicBezTo>
                    <a:lnTo>
                      <a:pt x="98539" y="2950482"/>
                    </a:lnTo>
                    <a:cubicBezTo>
                      <a:pt x="98539" y="3052947"/>
                      <a:pt x="181603" y="3136011"/>
                      <a:pt x="284068" y="3136011"/>
                    </a:cubicBezTo>
                    <a:lnTo>
                      <a:pt x="2950482" y="3136011"/>
                    </a:lnTo>
                    <a:cubicBezTo>
                      <a:pt x="3052947" y="3136011"/>
                      <a:pt x="3136011" y="3052947"/>
                      <a:pt x="3136011" y="2950482"/>
                    </a:cubicBezTo>
                    <a:lnTo>
                      <a:pt x="3136011" y="284068"/>
                    </a:lnTo>
                    <a:cubicBezTo>
                      <a:pt x="3136011" y="181603"/>
                      <a:pt x="3052947" y="98539"/>
                      <a:pt x="2950482" y="98539"/>
                    </a:cubicBezTo>
                    <a:close/>
                    <a:moveTo>
                      <a:pt x="253362" y="0"/>
                    </a:moveTo>
                    <a:lnTo>
                      <a:pt x="2981187" y="0"/>
                    </a:lnTo>
                    <a:cubicBezTo>
                      <a:pt x="3121115" y="0"/>
                      <a:pt x="3234549" y="113434"/>
                      <a:pt x="3234549" y="253362"/>
                    </a:cubicBezTo>
                    <a:lnTo>
                      <a:pt x="3234549" y="2981187"/>
                    </a:lnTo>
                    <a:cubicBezTo>
                      <a:pt x="3234549" y="3121115"/>
                      <a:pt x="3121115" y="3234549"/>
                      <a:pt x="2981187" y="3234549"/>
                    </a:cubicBezTo>
                    <a:lnTo>
                      <a:pt x="253362" y="3234549"/>
                    </a:lnTo>
                    <a:cubicBezTo>
                      <a:pt x="113434" y="3234549"/>
                      <a:pt x="0" y="3121115"/>
                      <a:pt x="0" y="2981187"/>
                    </a:cubicBezTo>
                    <a:lnTo>
                      <a:pt x="0" y="253362"/>
                    </a:lnTo>
                    <a:cubicBezTo>
                      <a:pt x="0" y="113434"/>
                      <a:pt x="113434" y="0"/>
                      <a:pt x="2533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8471F29F-6818-9AEB-F0F9-68DA555B09E0}"/>
                </a:ext>
              </a:extLst>
            </p:cNvPr>
            <p:cNvSpPr/>
            <p:nvPr/>
          </p:nvSpPr>
          <p:spPr bwMode="auto">
            <a:xfrm>
              <a:off x="769214" y="3828019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E1C95BB1-D965-0137-CAB2-1240C7990A05}"/>
                </a:ext>
              </a:extLst>
            </p:cNvPr>
            <p:cNvSpPr/>
            <p:nvPr/>
          </p:nvSpPr>
          <p:spPr bwMode="auto">
            <a:xfrm flipH="1">
              <a:off x="769214" y="3828019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FFB67CD7-26D5-3304-9E35-DFEACA4049B2}"/>
              </a:ext>
            </a:extLst>
          </p:cNvPr>
          <p:cNvGrpSpPr/>
          <p:nvPr/>
        </p:nvGrpSpPr>
        <p:grpSpPr>
          <a:xfrm>
            <a:off x="3625526" y="3770534"/>
            <a:ext cx="2646879" cy="2646879"/>
            <a:chOff x="3625526" y="3770534"/>
            <a:chExt cx="2646879" cy="2646879"/>
          </a:xfrm>
        </p:grpSpPr>
        <p:sp>
          <p:nvSpPr>
            <p:cNvPr id="266" name="四角形: 角を丸くする 265">
              <a:extLst>
                <a:ext uri="{FF2B5EF4-FFF2-40B4-BE49-F238E27FC236}">
                  <a16:creationId xmlns:a16="http://schemas.microsoft.com/office/drawing/2014/main" id="{D8713DDD-76A2-B8F9-748E-3EF9D68A0C11}"/>
                </a:ext>
              </a:extLst>
            </p:cNvPr>
            <p:cNvSpPr/>
            <p:nvPr/>
          </p:nvSpPr>
          <p:spPr bwMode="auto">
            <a:xfrm>
              <a:off x="3658205" y="3800095"/>
              <a:ext cx="2581521" cy="2587757"/>
            </a:xfrm>
            <a:prstGeom prst="roundRect">
              <a:avLst>
                <a:gd name="adj" fmla="val 724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A8A8EBA7-D718-CE48-4418-E84CE71B3A14}"/>
                </a:ext>
              </a:extLst>
            </p:cNvPr>
            <p:cNvSpPr/>
            <p:nvPr/>
          </p:nvSpPr>
          <p:spPr bwMode="auto">
            <a:xfrm>
              <a:off x="3625526" y="3770534"/>
              <a:ext cx="2646879" cy="2646879"/>
            </a:xfrm>
            <a:custGeom>
              <a:avLst/>
              <a:gdLst>
                <a:gd name="connsiteX0" fmla="*/ 284068 w 3234549"/>
                <a:gd name="connsiteY0" fmla="*/ 98539 h 3234549"/>
                <a:gd name="connsiteX1" fmla="*/ 98539 w 3234549"/>
                <a:gd name="connsiteY1" fmla="*/ 284068 h 3234549"/>
                <a:gd name="connsiteX2" fmla="*/ 98539 w 3234549"/>
                <a:gd name="connsiteY2" fmla="*/ 2950482 h 3234549"/>
                <a:gd name="connsiteX3" fmla="*/ 284068 w 3234549"/>
                <a:gd name="connsiteY3" fmla="*/ 3136011 h 3234549"/>
                <a:gd name="connsiteX4" fmla="*/ 2950482 w 3234549"/>
                <a:gd name="connsiteY4" fmla="*/ 3136011 h 3234549"/>
                <a:gd name="connsiteX5" fmla="*/ 3136011 w 3234549"/>
                <a:gd name="connsiteY5" fmla="*/ 2950482 h 3234549"/>
                <a:gd name="connsiteX6" fmla="*/ 3136011 w 3234549"/>
                <a:gd name="connsiteY6" fmla="*/ 284068 h 3234549"/>
                <a:gd name="connsiteX7" fmla="*/ 2950482 w 3234549"/>
                <a:gd name="connsiteY7" fmla="*/ 98539 h 3234549"/>
                <a:gd name="connsiteX8" fmla="*/ 253362 w 3234549"/>
                <a:gd name="connsiteY8" fmla="*/ 0 h 3234549"/>
                <a:gd name="connsiteX9" fmla="*/ 2981187 w 3234549"/>
                <a:gd name="connsiteY9" fmla="*/ 0 h 3234549"/>
                <a:gd name="connsiteX10" fmla="*/ 3234549 w 3234549"/>
                <a:gd name="connsiteY10" fmla="*/ 253362 h 3234549"/>
                <a:gd name="connsiteX11" fmla="*/ 3234549 w 3234549"/>
                <a:gd name="connsiteY11" fmla="*/ 2981187 h 3234549"/>
                <a:gd name="connsiteX12" fmla="*/ 2981187 w 3234549"/>
                <a:gd name="connsiteY12" fmla="*/ 3234549 h 3234549"/>
                <a:gd name="connsiteX13" fmla="*/ 253362 w 3234549"/>
                <a:gd name="connsiteY13" fmla="*/ 3234549 h 3234549"/>
                <a:gd name="connsiteX14" fmla="*/ 0 w 3234549"/>
                <a:gd name="connsiteY14" fmla="*/ 2981187 h 3234549"/>
                <a:gd name="connsiteX15" fmla="*/ 0 w 3234549"/>
                <a:gd name="connsiteY15" fmla="*/ 253362 h 3234549"/>
                <a:gd name="connsiteX16" fmla="*/ 253362 w 3234549"/>
                <a:gd name="connsiteY16" fmla="*/ 0 h 323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34549" h="3234549">
                  <a:moveTo>
                    <a:pt x="284068" y="98539"/>
                  </a:moveTo>
                  <a:cubicBezTo>
                    <a:pt x="181603" y="98539"/>
                    <a:pt x="98539" y="181603"/>
                    <a:pt x="98539" y="284068"/>
                  </a:cubicBezTo>
                  <a:lnTo>
                    <a:pt x="98539" y="2950482"/>
                  </a:lnTo>
                  <a:cubicBezTo>
                    <a:pt x="98539" y="3052947"/>
                    <a:pt x="181603" y="3136011"/>
                    <a:pt x="284068" y="3136011"/>
                  </a:cubicBezTo>
                  <a:lnTo>
                    <a:pt x="2950482" y="3136011"/>
                  </a:lnTo>
                  <a:cubicBezTo>
                    <a:pt x="3052947" y="3136011"/>
                    <a:pt x="3136011" y="3052947"/>
                    <a:pt x="3136011" y="2950482"/>
                  </a:cubicBezTo>
                  <a:lnTo>
                    <a:pt x="3136011" y="284068"/>
                  </a:lnTo>
                  <a:cubicBezTo>
                    <a:pt x="3136011" y="181603"/>
                    <a:pt x="3052947" y="98539"/>
                    <a:pt x="2950482" y="98539"/>
                  </a:cubicBezTo>
                  <a:close/>
                  <a:moveTo>
                    <a:pt x="253362" y="0"/>
                  </a:moveTo>
                  <a:lnTo>
                    <a:pt x="2981187" y="0"/>
                  </a:lnTo>
                  <a:cubicBezTo>
                    <a:pt x="3121115" y="0"/>
                    <a:pt x="3234549" y="113434"/>
                    <a:pt x="3234549" y="253362"/>
                  </a:cubicBezTo>
                  <a:lnTo>
                    <a:pt x="3234549" y="2981187"/>
                  </a:lnTo>
                  <a:cubicBezTo>
                    <a:pt x="3234549" y="3121115"/>
                    <a:pt x="3121115" y="3234549"/>
                    <a:pt x="2981187" y="3234549"/>
                  </a:cubicBezTo>
                  <a:lnTo>
                    <a:pt x="253362" y="3234549"/>
                  </a:lnTo>
                  <a:cubicBezTo>
                    <a:pt x="113434" y="3234549"/>
                    <a:pt x="0" y="3121115"/>
                    <a:pt x="0" y="2981187"/>
                  </a:cubicBezTo>
                  <a:lnTo>
                    <a:pt x="0" y="253362"/>
                  </a:lnTo>
                  <a:cubicBezTo>
                    <a:pt x="0" y="113434"/>
                    <a:pt x="113434" y="0"/>
                    <a:pt x="2533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C7F1F2F5-A138-8A6E-3489-6B92C737EFB8}"/>
                </a:ext>
              </a:extLst>
            </p:cNvPr>
            <p:cNvGrpSpPr/>
            <p:nvPr/>
          </p:nvGrpSpPr>
          <p:grpSpPr>
            <a:xfrm>
              <a:off x="3824093" y="4565544"/>
              <a:ext cx="2249744" cy="1056858"/>
              <a:chOff x="654015" y="4713013"/>
              <a:chExt cx="3330325" cy="1564481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4B154505-6A48-B98E-0C94-DACE8DFEC417}"/>
                  </a:ext>
                </a:extLst>
              </p:cNvPr>
              <p:cNvGrpSpPr/>
              <p:nvPr/>
            </p:nvGrpSpPr>
            <p:grpSpPr>
              <a:xfrm>
                <a:off x="654015" y="4713013"/>
                <a:ext cx="3330325" cy="1564481"/>
                <a:chOff x="654015" y="4713013"/>
                <a:chExt cx="3330325" cy="1564481"/>
              </a:xfrm>
            </p:grpSpPr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BF464135-BDCF-2BBB-4549-1FE180973636}"/>
                    </a:ext>
                  </a:extLst>
                </p:cNvPr>
                <p:cNvGrpSpPr/>
                <p:nvPr/>
              </p:nvGrpSpPr>
              <p:grpSpPr>
                <a:xfrm>
                  <a:off x="654015" y="4713013"/>
                  <a:ext cx="3330325" cy="1564481"/>
                  <a:chOff x="617995" y="4676522"/>
                  <a:chExt cx="3330325" cy="1564481"/>
                </a:xfrm>
              </p:grpSpPr>
              <p:sp>
                <p:nvSpPr>
                  <p:cNvPr id="273" name="正方形/長方形 272">
                    <a:extLst>
                      <a:ext uri="{FF2B5EF4-FFF2-40B4-BE49-F238E27FC236}">
                        <a16:creationId xmlns:a16="http://schemas.microsoft.com/office/drawing/2014/main" id="{CC2258F1-1989-403D-CD15-0BEFC46F0CE8}"/>
                      </a:ext>
                    </a:extLst>
                  </p:cNvPr>
                  <p:cNvSpPr/>
                  <p:nvPr/>
                </p:nvSpPr>
                <p:spPr>
                  <a:xfrm>
                    <a:off x="617995" y="4676522"/>
                    <a:ext cx="3330325" cy="1564481"/>
                  </a:xfrm>
                  <a:prstGeom prst="rect">
                    <a:avLst/>
                  </a:prstGeom>
                  <a:solidFill>
                    <a:srgbClr val="FAE3C1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四角形: 角を丸くする 273">
                    <a:extLst>
                      <a:ext uri="{FF2B5EF4-FFF2-40B4-BE49-F238E27FC236}">
                        <a16:creationId xmlns:a16="http://schemas.microsoft.com/office/drawing/2014/main" id="{FDE1B1C4-AA68-009D-A64A-62B1581EEF49}"/>
                      </a:ext>
                    </a:extLst>
                  </p:cNvPr>
                  <p:cNvSpPr/>
                  <p:nvPr/>
                </p:nvSpPr>
                <p:spPr>
                  <a:xfrm>
                    <a:off x="774613" y="4807886"/>
                    <a:ext cx="3017088" cy="1301752"/>
                  </a:xfrm>
                  <a:prstGeom prst="roundRect">
                    <a:avLst>
                      <a:gd name="adj" fmla="val 10126"/>
                    </a:avLst>
                  </a:prstGeom>
                  <a:solidFill>
                    <a:srgbClr val="B3BBA7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C9D3C608-568D-6C09-B9ED-3F7D43EE3524}"/>
                      </a:ext>
                    </a:extLst>
                  </p:cNvPr>
                  <p:cNvGrpSpPr/>
                  <p:nvPr/>
                </p:nvGrpSpPr>
                <p:grpSpPr>
                  <a:xfrm>
                    <a:off x="2643860" y="4839077"/>
                    <a:ext cx="1202761" cy="1271408"/>
                    <a:chOff x="2654123" y="4878715"/>
                    <a:chExt cx="1037377" cy="1096585"/>
                  </a:xfrm>
                </p:grpSpPr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56E105E4-113A-C4DE-3FF6-E594FF7A6D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29951" y="4878715"/>
                      <a:ext cx="589997" cy="553051"/>
                    </a:xfrm>
                    <a:custGeom>
                      <a:avLst/>
                      <a:gdLst>
                        <a:gd name="connsiteX0" fmla="*/ 282212 w 719137"/>
                        <a:gd name="connsiteY0" fmla="*/ 0 h 690705"/>
                        <a:gd name="connsiteX1" fmla="*/ 308880 w 719137"/>
                        <a:gd name="connsiteY1" fmla="*/ 0 h 690705"/>
                        <a:gd name="connsiteX2" fmla="*/ 349116 w 719137"/>
                        <a:gd name="connsiteY2" fmla="*/ 8124 h 690705"/>
                        <a:gd name="connsiteX3" fmla="*/ 361031 w 719137"/>
                        <a:gd name="connsiteY3" fmla="*/ 16157 h 690705"/>
                        <a:gd name="connsiteX4" fmla="*/ 372945 w 719137"/>
                        <a:gd name="connsiteY4" fmla="*/ 8124 h 690705"/>
                        <a:gd name="connsiteX5" fmla="*/ 413181 w 719137"/>
                        <a:gd name="connsiteY5" fmla="*/ 0 h 690705"/>
                        <a:gd name="connsiteX6" fmla="*/ 439849 w 719137"/>
                        <a:gd name="connsiteY6" fmla="*/ 0 h 690705"/>
                        <a:gd name="connsiteX7" fmla="*/ 480085 w 719137"/>
                        <a:gd name="connsiteY7" fmla="*/ 8124 h 690705"/>
                        <a:gd name="connsiteX8" fmla="*/ 509684 w 719137"/>
                        <a:gd name="connsiteY8" fmla="*/ 28080 h 690705"/>
                        <a:gd name="connsiteX9" fmla="*/ 534713 w 719137"/>
                        <a:gd name="connsiteY9" fmla="*/ 30603 h 690705"/>
                        <a:gd name="connsiteX10" fmla="*/ 719137 w 719137"/>
                        <a:gd name="connsiteY10" fmla="*/ 256883 h 690705"/>
                        <a:gd name="connsiteX11" fmla="*/ 719137 w 719137"/>
                        <a:gd name="connsiteY11" fmla="*/ 322423 h 690705"/>
                        <a:gd name="connsiteX12" fmla="*/ 719137 w 719137"/>
                        <a:gd name="connsiteY12" fmla="*/ 397953 h 690705"/>
                        <a:gd name="connsiteX13" fmla="*/ 719137 w 719137"/>
                        <a:gd name="connsiteY13" fmla="*/ 438300 h 690705"/>
                        <a:gd name="connsiteX14" fmla="*/ 578069 w 719137"/>
                        <a:gd name="connsiteY14" fmla="*/ 651122 h 690705"/>
                        <a:gd name="connsiteX15" fmla="*/ 561271 w 719137"/>
                        <a:gd name="connsiteY15" fmla="*/ 656337 h 690705"/>
                        <a:gd name="connsiteX16" fmla="*/ 540337 w 719137"/>
                        <a:gd name="connsiteY16" fmla="*/ 667699 h 690705"/>
                        <a:gd name="connsiteX17" fmla="*/ 426385 w 719137"/>
                        <a:gd name="connsiteY17" fmla="*/ 690705 h 690705"/>
                        <a:gd name="connsiteX18" fmla="*/ 292752 w 719137"/>
                        <a:gd name="connsiteY18" fmla="*/ 690705 h 690705"/>
                        <a:gd name="connsiteX19" fmla="*/ 0 w 719137"/>
                        <a:gd name="connsiteY19" fmla="*/ 397953 h 690705"/>
                        <a:gd name="connsiteX20" fmla="*/ 0 w 719137"/>
                        <a:gd name="connsiteY20" fmla="*/ 322423 h 690705"/>
                        <a:gd name="connsiteX21" fmla="*/ 178800 w 719137"/>
                        <a:gd name="connsiteY21" fmla="*/ 52677 h 690705"/>
                        <a:gd name="connsiteX22" fmla="*/ 198043 w 719137"/>
                        <a:gd name="connsiteY22" fmla="*/ 46704 h 690705"/>
                        <a:gd name="connsiteX23" fmla="*/ 209119 w 719137"/>
                        <a:gd name="connsiteY23" fmla="*/ 30276 h 690705"/>
                        <a:gd name="connsiteX24" fmla="*/ 282212 w 719137"/>
                        <a:gd name="connsiteY24" fmla="*/ 0 h 6907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719137" h="690705">
                          <a:moveTo>
                            <a:pt x="282212" y="0"/>
                          </a:moveTo>
                          <a:lnTo>
                            <a:pt x="308880" y="0"/>
                          </a:lnTo>
                          <a:cubicBezTo>
                            <a:pt x="323152" y="0"/>
                            <a:pt x="336749" y="2893"/>
                            <a:pt x="349116" y="8124"/>
                          </a:cubicBezTo>
                          <a:lnTo>
                            <a:pt x="361031" y="16157"/>
                          </a:lnTo>
                          <a:lnTo>
                            <a:pt x="372945" y="8124"/>
                          </a:lnTo>
                          <a:cubicBezTo>
                            <a:pt x="385312" y="2893"/>
                            <a:pt x="398909" y="0"/>
                            <a:pt x="413181" y="0"/>
                          </a:cubicBezTo>
                          <a:lnTo>
                            <a:pt x="439849" y="0"/>
                          </a:lnTo>
                          <a:cubicBezTo>
                            <a:pt x="454121" y="0"/>
                            <a:pt x="467718" y="2893"/>
                            <a:pt x="480085" y="8124"/>
                          </a:cubicBezTo>
                          <a:lnTo>
                            <a:pt x="509684" y="28080"/>
                          </a:lnTo>
                          <a:lnTo>
                            <a:pt x="534713" y="30603"/>
                          </a:lnTo>
                          <a:cubicBezTo>
                            <a:pt x="639964" y="52140"/>
                            <a:pt x="719137" y="145266"/>
                            <a:pt x="719137" y="256883"/>
                          </a:cubicBezTo>
                          <a:lnTo>
                            <a:pt x="719137" y="322423"/>
                          </a:lnTo>
                          <a:lnTo>
                            <a:pt x="719137" y="397953"/>
                          </a:lnTo>
                          <a:lnTo>
                            <a:pt x="719137" y="438300"/>
                          </a:lnTo>
                          <a:cubicBezTo>
                            <a:pt x="719137" y="533972"/>
                            <a:pt x="660969" y="616059"/>
                            <a:pt x="578069" y="651122"/>
                          </a:cubicBezTo>
                          <a:lnTo>
                            <a:pt x="561271" y="656337"/>
                          </a:lnTo>
                          <a:lnTo>
                            <a:pt x="540337" y="667699"/>
                          </a:lnTo>
                          <a:cubicBezTo>
                            <a:pt x="505313" y="682513"/>
                            <a:pt x="466806" y="690705"/>
                            <a:pt x="426385" y="690705"/>
                          </a:cubicBezTo>
                          <a:lnTo>
                            <a:pt x="292752" y="690705"/>
                          </a:lnTo>
                          <a:cubicBezTo>
                            <a:pt x="131070" y="690705"/>
                            <a:pt x="0" y="559635"/>
                            <a:pt x="0" y="397953"/>
                          </a:cubicBezTo>
                          <a:lnTo>
                            <a:pt x="0" y="322423"/>
                          </a:lnTo>
                          <a:cubicBezTo>
                            <a:pt x="0" y="201162"/>
                            <a:pt x="73727" y="97120"/>
                            <a:pt x="178800" y="52677"/>
                          </a:cubicBezTo>
                          <a:lnTo>
                            <a:pt x="198043" y="46704"/>
                          </a:lnTo>
                          <a:lnTo>
                            <a:pt x="209119" y="30276"/>
                          </a:lnTo>
                          <a:cubicBezTo>
                            <a:pt x="227825" y="11570"/>
                            <a:pt x="253667" y="0"/>
                            <a:pt x="282212" y="0"/>
                          </a:cubicBez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AEB20AA1-8EA6-80EB-F103-9C922DAFCD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1778" y="4989220"/>
                      <a:ext cx="637981" cy="812393"/>
                    </a:xfrm>
                    <a:custGeom>
                      <a:avLst/>
                      <a:gdLst>
                        <a:gd name="connsiteX0" fmla="*/ 255965 w 637981"/>
                        <a:gd name="connsiteY0" fmla="*/ 0 h 812393"/>
                        <a:gd name="connsiteX1" fmla="*/ 320692 w 637981"/>
                        <a:gd name="connsiteY1" fmla="*/ 0 h 812393"/>
                        <a:gd name="connsiteX2" fmla="*/ 548485 w 637981"/>
                        <a:gd name="connsiteY2" fmla="*/ 222319 h 812393"/>
                        <a:gd name="connsiteX3" fmla="*/ 548485 w 637981"/>
                        <a:gd name="connsiteY3" fmla="*/ 279788 h 812393"/>
                        <a:gd name="connsiteX4" fmla="*/ 549408 w 637981"/>
                        <a:gd name="connsiteY4" fmla="*/ 277973 h 812393"/>
                        <a:gd name="connsiteX5" fmla="*/ 601284 w 637981"/>
                        <a:gd name="connsiteY5" fmla="*/ 260996 h 812393"/>
                        <a:gd name="connsiteX6" fmla="*/ 636283 w 637981"/>
                        <a:gd name="connsiteY6" fmla="*/ 320158 h 812393"/>
                        <a:gd name="connsiteX7" fmla="*/ 611023 w 637981"/>
                        <a:gd name="connsiteY7" fmla="*/ 412164 h 812393"/>
                        <a:gd name="connsiteX8" fmla="*/ 550403 w 637981"/>
                        <a:gd name="connsiteY8" fmla="*/ 446321 h 812393"/>
                        <a:gd name="connsiteX9" fmla="*/ 544050 w 637981"/>
                        <a:gd name="connsiteY9" fmla="*/ 443241 h 812393"/>
                        <a:gd name="connsiteX10" fmla="*/ 543857 w 637981"/>
                        <a:gd name="connsiteY10" fmla="*/ 445106 h 812393"/>
                        <a:gd name="connsiteX11" fmla="*/ 515507 w 637981"/>
                        <a:gd name="connsiteY11" fmla="*/ 515582 h 812393"/>
                        <a:gd name="connsiteX12" fmla="*/ 506658 w 637981"/>
                        <a:gd name="connsiteY12" fmla="*/ 525557 h 812393"/>
                        <a:gd name="connsiteX13" fmla="*/ 542751 w 637981"/>
                        <a:gd name="connsiteY13" fmla="*/ 812393 h 812393"/>
                        <a:gd name="connsiteX14" fmla="*/ 70914 w 637981"/>
                        <a:gd name="connsiteY14" fmla="*/ 812393 h 812393"/>
                        <a:gd name="connsiteX15" fmla="*/ 102368 w 637981"/>
                        <a:gd name="connsiteY15" fmla="*/ 562424 h 812393"/>
                        <a:gd name="connsiteX16" fmla="*/ 94891 w 637981"/>
                        <a:gd name="connsiteY16" fmla="*/ 557504 h 812393"/>
                        <a:gd name="connsiteX17" fmla="*/ 28172 w 637981"/>
                        <a:gd name="connsiteY17" fmla="*/ 400301 h 812393"/>
                        <a:gd name="connsiteX18" fmla="*/ 28172 w 637981"/>
                        <a:gd name="connsiteY18" fmla="*/ 351441 h 812393"/>
                        <a:gd name="connsiteX19" fmla="*/ 26602 w 637981"/>
                        <a:gd name="connsiteY19" fmla="*/ 351081 h 812393"/>
                        <a:gd name="connsiteX20" fmla="*/ 0 w 637981"/>
                        <a:gd name="connsiteY20" fmla="*/ 305512 h 812393"/>
                        <a:gd name="connsiteX21" fmla="*/ 26602 w 637981"/>
                        <a:gd name="connsiteY21" fmla="*/ 259944 h 812393"/>
                        <a:gd name="connsiteX22" fmla="*/ 28172 w 637981"/>
                        <a:gd name="connsiteY22" fmla="*/ 259584 h 812393"/>
                        <a:gd name="connsiteX23" fmla="*/ 28172 w 637981"/>
                        <a:gd name="connsiteY23" fmla="*/ 222319 h 812393"/>
                        <a:gd name="connsiteX24" fmla="*/ 255965 w 637981"/>
                        <a:gd name="connsiteY24" fmla="*/ 0 h 8123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637981" h="812393">
                          <a:moveTo>
                            <a:pt x="255965" y="0"/>
                          </a:moveTo>
                          <a:lnTo>
                            <a:pt x="320692" y="0"/>
                          </a:lnTo>
                          <a:cubicBezTo>
                            <a:pt x="446499" y="0"/>
                            <a:pt x="548485" y="99535"/>
                            <a:pt x="548485" y="222319"/>
                          </a:cubicBezTo>
                          <a:lnTo>
                            <a:pt x="548485" y="279788"/>
                          </a:lnTo>
                          <a:lnTo>
                            <a:pt x="549408" y="277973"/>
                          </a:lnTo>
                          <a:cubicBezTo>
                            <a:pt x="561264" y="263124"/>
                            <a:pt x="581481" y="255817"/>
                            <a:pt x="601284" y="260996"/>
                          </a:cubicBezTo>
                          <a:cubicBezTo>
                            <a:pt x="627689" y="267900"/>
                            <a:pt x="643358" y="294388"/>
                            <a:pt x="636283" y="320158"/>
                          </a:cubicBezTo>
                          <a:lnTo>
                            <a:pt x="611023" y="412164"/>
                          </a:lnTo>
                          <a:cubicBezTo>
                            <a:pt x="603948" y="437933"/>
                            <a:pt x="576808" y="453226"/>
                            <a:pt x="550403" y="446321"/>
                          </a:cubicBezTo>
                          <a:lnTo>
                            <a:pt x="544050" y="443241"/>
                          </a:lnTo>
                          <a:lnTo>
                            <a:pt x="543857" y="445106"/>
                          </a:lnTo>
                          <a:cubicBezTo>
                            <a:pt x="538547" y="470433"/>
                            <a:pt x="528824" y="494191"/>
                            <a:pt x="515507" y="515582"/>
                          </a:cubicBezTo>
                          <a:lnTo>
                            <a:pt x="506658" y="525557"/>
                          </a:lnTo>
                          <a:lnTo>
                            <a:pt x="542751" y="812393"/>
                          </a:lnTo>
                          <a:lnTo>
                            <a:pt x="70914" y="812393"/>
                          </a:lnTo>
                          <a:lnTo>
                            <a:pt x="102368" y="562424"/>
                          </a:lnTo>
                          <a:lnTo>
                            <a:pt x="94891" y="557504"/>
                          </a:lnTo>
                          <a:cubicBezTo>
                            <a:pt x="53669" y="517272"/>
                            <a:pt x="28172" y="461693"/>
                            <a:pt x="28172" y="400301"/>
                          </a:cubicBezTo>
                          <a:lnTo>
                            <a:pt x="28172" y="351441"/>
                          </a:lnTo>
                          <a:lnTo>
                            <a:pt x="26602" y="351081"/>
                          </a:lnTo>
                          <a:cubicBezTo>
                            <a:pt x="10969" y="343573"/>
                            <a:pt x="0" y="325997"/>
                            <a:pt x="0" y="305512"/>
                          </a:cubicBezTo>
                          <a:cubicBezTo>
                            <a:pt x="0" y="285028"/>
                            <a:pt x="10969" y="267451"/>
                            <a:pt x="26602" y="259944"/>
                          </a:cubicBezTo>
                          <a:lnTo>
                            <a:pt x="28172" y="259584"/>
                          </a:lnTo>
                          <a:lnTo>
                            <a:pt x="28172" y="222319"/>
                          </a:lnTo>
                          <a:cubicBezTo>
                            <a:pt x="28172" y="99535"/>
                            <a:pt x="130158" y="0"/>
                            <a:pt x="255965" y="0"/>
                          </a:cubicBezTo>
                          <a:close/>
                        </a:path>
                      </a:pathLst>
                    </a:custGeom>
                    <a:solidFill>
                      <a:srgbClr val="DCD3B5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D05666BC-FFAD-6549-0804-57137A5BF3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6843" y="5544388"/>
                      <a:ext cx="480588" cy="420864"/>
                    </a:xfrm>
                    <a:custGeom>
                      <a:avLst/>
                      <a:gdLst>
                        <a:gd name="connsiteX0" fmla="*/ 437609 w 480588"/>
                        <a:gd name="connsiteY0" fmla="*/ 0 h 420864"/>
                        <a:gd name="connsiteX1" fmla="*/ 480588 w 480588"/>
                        <a:gd name="connsiteY1" fmla="*/ 57201 h 420864"/>
                        <a:gd name="connsiteX2" fmla="*/ 332112 w 480588"/>
                        <a:gd name="connsiteY2" fmla="*/ 249775 h 420864"/>
                        <a:gd name="connsiteX3" fmla="*/ 248977 w 480588"/>
                        <a:gd name="connsiteY3" fmla="*/ 223381 h 420864"/>
                        <a:gd name="connsiteX4" fmla="*/ 170372 w 480588"/>
                        <a:gd name="connsiteY4" fmla="*/ 420864 h 420864"/>
                        <a:gd name="connsiteX5" fmla="*/ 88590 w 480588"/>
                        <a:gd name="connsiteY5" fmla="*/ 420864 h 420864"/>
                        <a:gd name="connsiteX6" fmla="*/ 0 w 480588"/>
                        <a:gd name="connsiteY6" fmla="*/ 198294 h 420864"/>
                        <a:gd name="connsiteX7" fmla="*/ 39638 w 480588"/>
                        <a:gd name="connsiteY7" fmla="*/ 198294 h 420864"/>
                        <a:gd name="connsiteX8" fmla="*/ 5855 w 480588"/>
                        <a:gd name="connsiteY8" fmla="*/ 89614 h 420864"/>
                        <a:gd name="connsiteX9" fmla="*/ 13670 w 480588"/>
                        <a:gd name="connsiteY9" fmla="*/ 38134 h 420864"/>
                        <a:gd name="connsiteX10" fmla="*/ 166053 w 480588"/>
                        <a:gd name="connsiteY10" fmla="*/ 186855 h 420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0588" h="420864">
                          <a:moveTo>
                            <a:pt x="437609" y="0"/>
                          </a:moveTo>
                          <a:lnTo>
                            <a:pt x="480588" y="57201"/>
                          </a:lnTo>
                          <a:lnTo>
                            <a:pt x="332112" y="249775"/>
                          </a:lnTo>
                          <a:lnTo>
                            <a:pt x="248977" y="223381"/>
                          </a:lnTo>
                          <a:lnTo>
                            <a:pt x="170372" y="420864"/>
                          </a:lnTo>
                          <a:lnTo>
                            <a:pt x="88590" y="420864"/>
                          </a:lnTo>
                          <a:lnTo>
                            <a:pt x="0" y="198294"/>
                          </a:lnTo>
                          <a:lnTo>
                            <a:pt x="39638" y="198294"/>
                          </a:lnTo>
                          <a:lnTo>
                            <a:pt x="5855" y="89614"/>
                          </a:lnTo>
                          <a:lnTo>
                            <a:pt x="13670" y="38134"/>
                          </a:lnTo>
                          <a:lnTo>
                            <a:pt x="166053" y="186855"/>
                          </a:ln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82" name="グループ化 281">
                      <a:extLst>
                        <a:ext uri="{FF2B5EF4-FFF2-40B4-BE49-F238E27FC236}">
                          <a16:creationId xmlns:a16="http://schemas.microsoft.com/office/drawing/2014/main" id="{1DD85371-FE50-C95C-725A-E72DD4FF61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65275" y="5158192"/>
                      <a:ext cx="341730" cy="137129"/>
                      <a:chOff x="3581591" y="4965980"/>
                      <a:chExt cx="416529" cy="171260"/>
                    </a:xfrm>
                  </p:grpSpPr>
                  <p:sp>
                    <p:nvSpPr>
                      <p:cNvPr id="284" name="円: 塗りつぶしなし 283">
                        <a:extLst>
                          <a:ext uri="{FF2B5EF4-FFF2-40B4-BE49-F238E27FC236}">
                            <a16:creationId xmlns:a16="http://schemas.microsoft.com/office/drawing/2014/main" id="{6F127E99-4956-018E-4904-E5A2D87176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26860" y="4965980"/>
                        <a:ext cx="171260" cy="171260"/>
                      </a:xfrm>
                      <a:prstGeom prst="donut">
                        <a:avLst>
                          <a:gd name="adj" fmla="val 12965"/>
                        </a:avLst>
                      </a:prstGeom>
                      <a:solidFill>
                        <a:srgbClr val="5D9183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285" name="円: 塗りつぶしなし 284">
                        <a:extLst>
                          <a:ext uri="{FF2B5EF4-FFF2-40B4-BE49-F238E27FC236}">
                            <a16:creationId xmlns:a16="http://schemas.microsoft.com/office/drawing/2014/main" id="{6EF0ACF8-6040-FA03-7EF5-9E3F437C4E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581591" y="4965980"/>
                        <a:ext cx="171260" cy="171260"/>
                      </a:xfrm>
                      <a:prstGeom prst="donut">
                        <a:avLst>
                          <a:gd name="adj" fmla="val 15171"/>
                        </a:avLst>
                      </a:prstGeom>
                      <a:solidFill>
                        <a:srgbClr val="5D9183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83" name="フリーフォーム: 図形 282">
                      <a:extLst>
                        <a:ext uri="{FF2B5EF4-FFF2-40B4-BE49-F238E27FC236}">
                          <a16:creationId xmlns:a16="http://schemas.microsoft.com/office/drawing/2014/main" id="{4376D338-BC42-E2E7-FFD8-AAE9F221341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971657" y="5255456"/>
                      <a:ext cx="402310" cy="1037377"/>
                    </a:xfrm>
                    <a:custGeom>
                      <a:avLst/>
                      <a:gdLst>
                        <a:gd name="connsiteX0" fmla="*/ 402310 w 402310"/>
                        <a:gd name="connsiteY0" fmla="*/ 687676 h 1037377"/>
                        <a:gd name="connsiteX1" fmla="*/ 290528 w 402310"/>
                        <a:gd name="connsiteY1" fmla="*/ 794446 h 1037377"/>
                        <a:gd name="connsiteX2" fmla="*/ 291723 w 402310"/>
                        <a:gd name="connsiteY2" fmla="*/ 797080 h 1037377"/>
                        <a:gd name="connsiteX3" fmla="*/ 190668 w 402310"/>
                        <a:gd name="connsiteY3" fmla="*/ 1037377 h 1037377"/>
                        <a:gd name="connsiteX4" fmla="*/ 1908 w 402310"/>
                        <a:gd name="connsiteY4" fmla="*/ 849829 h 1037377"/>
                        <a:gd name="connsiteX5" fmla="*/ 1908 w 402310"/>
                        <a:gd name="connsiteY5" fmla="*/ 396586 h 1037377"/>
                        <a:gd name="connsiteX6" fmla="*/ 5102 w 402310"/>
                        <a:gd name="connsiteY6" fmla="*/ 399595 h 1037377"/>
                        <a:gd name="connsiteX7" fmla="*/ 1908 w 402310"/>
                        <a:gd name="connsiteY7" fmla="*/ 324301 h 1037377"/>
                        <a:gd name="connsiteX8" fmla="*/ 145298 w 402310"/>
                        <a:gd name="connsiteY8" fmla="*/ 454431 h 1037377"/>
                        <a:gd name="connsiteX9" fmla="*/ 149564 w 402310"/>
                        <a:gd name="connsiteY9" fmla="*/ 436698 h 1037377"/>
                        <a:gd name="connsiteX10" fmla="*/ 140928 w 402310"/>
                        <a:gd name="connsiteY10" fmla="*/ 433034 h 1037377"/>
                        <a:gd name="connsiteX11" fmla="*/ 129509 w 402310"/>
                        <a:gd name="connsiteY11" fmla="*/ 404786 h 1037377"/>
                        <a:gd name="connsiteX12" fmla="*/ 129509 w 402310"/>
                        <a:gd name="connsiteY12" fmla="*/ 392908 h 1037377"/>
                        <a:gd name="connsiteX13" fmla="*/ 140928 w 402310"/>
                        <a:gd name="connsiteY13" fmla="*/ 364662 h 1037377"/>
                        <a:gd name="connsiteX14" fmla="*/ 149682 w 402310"/>
                        <a:gd name="connsiteY14" fmla="*/ 360947 h 1037377"/>
                        <a:gd name="connsiteX15" fmla="*/ 131728 w 402310"/>
                        <a:gd name="connsiteY15" fmla="*/ 286313 h 1037377"/>
                        <a:gd name="connsiteX16" fmla="*/ 0 w 402310"/>
                        <a:gd name="connsiteY16" fmla="*/ 320396 h 1037377"/>
                        <a:gd name="connsiteX17" fmla="*/ 0 w 402310"/>
                        <a:gd name="connsiteY17" fmla="*/ 199271 h 1037377"/>
                        <a:gd name="connsiteX18" fmla="*/ 1 w 402310"/>
                        <a:gd name="connsiteY18" fmla="*/ 199270 h 1037377"/>
                        <a:gd name="connsiteX19" fmla="*/ 1 w 402310"/>
                        <a:gd name="connsiteY19" fmla="*/ 103542 h 1037377"/>
                        <a:gd name="connsiteX20" fmla="*/ 91521 w 402310"/>
                        <a:gd name="connsiteY20" fmla="*/ 0 h 1037377"/>
                        <a:gd name="connsiteX21" fmla="*/ 244056 w 402310"/>
                        <a:gd name="connsiteY21" fmla="*/ 97682 h 1037377"/>
                        <a:gd name="connsiteX22" fmla="*/ 243225 w 402310"/>
                        <a:gd name="connsiteY22" fmla="*/ 100082 h 1037377"/>
                        <a:gd name="connsiteX23" fmla="*/ 246623 w 402310"/>
                        <a:gd name="connsiteY23" fmla="*/ 97682 h 1037377"/>
                        <a:gd name="connsiteX24" fmla="*/ 377523 w 402310"/>
                        <a:gd name="connsiteY24" fmla="*/ 222715 h 1037377"/>
                        <a:gd name="connsiteX25" fmla="*/ 231243 w 402310"/>
                        <a:gd name="connsiteY25" fmla="*/ 260564 h 1037377"/>
                        <a:gd name="connsiteX26" fmla="*/ 207097 w 402310"/>
                        <a:gd name="connsiteY26" fmla="*/ 360946 h 1037377"/>
                        <a:gd name="connsiteX27" fmla="*/ 215852 w 402310"/>
                        <a:gd name="connsiteY27" fmla="*/ 364662 h 1037377"/>
                        <a:gd name="connsiteX28" fmla="*/ 227271 w 402310"/>
                        <a:gd name="connsiteY28" fmla="*/ 392908 h 1037377"/>
                        <a:gd name="connsiteX29" fmla="*/ 227271 w 402310"/>
                        <a:gd name="connsiteY29" fmla="*/ 404786 h 1037377"/>
                        <a:gd name="connsiteX30" fmla="*/ 215852 w 402310"/>
                        <a:gd name="connsiteY30" fmla="*/ 433034 h 1037377"/>
                        <a:gd name="connsiteX31" fmla="*/ 207214 w 402310"/>
                        <a:gd name="connsiteY31" fmla="*/ 436699 h 1037377"/>
                        <a:gd name="connsiteX32" fmla="*/ 229962 w 402310"/>
                        <a:gd name="connsiteY32" fmla="*/ 531266 h 10373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402310" h="1037377">
                          <a:moveTo>
                            <a:pt x="402310" y="687676"/>
                          </a:moveTo>
                          <a:lnTo>
                            <a:pt x="290528" y="794446"/>
                          </a:lnTo>
                          <a:lnTo>
                            <a:pt x="291723" y="797080"/>
                          </a:lnTo>
                          <a:lnTo>
                            <a:pt x="190668" y="1037377"/>
                          </a:lnTo>
                          <a:lnTo>
                            <a:pt x="1908" y="849829"/>
                          </a:lnTo>
                          <a:lnTo>
                            <a:pt x="1908" y="396586"/>
                          </a:lnTo>
                          <a:lnTo>
                            <a:pt x="5102" y="399595"/>
                          </a:lnTo>
                          <a:lnTo>
                            <a:pt x="1908" y="324301"/>
                          </a:lnTo>
                          <a:lnTo>
                            <a:pt x="145298" y="454431"/>
                          </a:lnTo>
                          <a:lnTo>
                            <a:pt x="149564" y="436698"/>
                          </a:lnTo>
                          <a:lnTo>
                            <a:pt x="140928" y="433034"/>
                          </a:lnTo>
                          <a:cubicBezTo>
                            <a:pt x="133872" y="425804"/>
                            <a:pt x="129509" y="415818"/>
                            <a:pt x="129509" y="404786"/>
                          </a:cubicBezTo>
                          <a:lnTo>
                            <a:pt x="129509" y="392908"/>
                          </a:lnTo>
                          <a:cubicBezTo>
                            <a:pt x="129509" y="381878"/>
                            <a:pt x="133872" y="371891"/>
                            <a:pt x="140928" y="364662"/>
                          </a:cubicBezTo>
                          <a:lnTo>
                            <a:pt x="149682" y="360947"/>
                          </a:lnTo>
                          <a:lnTo>
                            <a:pt x="131728" y="286313"/>
                          </a:lnTo>
                          <a:lnTo>
                            <a:pt x="0" y="320396"/>
                          </a:lnTo>
                          <a:lnTo>
                            <a:pt x="0" y="199271"/>
                          </a:lnTo>
                          <a:lnTo>
                            <a:pt x="1" y="199270"/>
                          </a:lnTo>
                          <a:lnTo>
                            <a:pt x="1" y="103542"/>
                          </a:lnTo>
                          <a:lnTo>
                            <a:pt x="91521" y="0"/>
                          </a:lnTo>
                          <a:lnTo>
                            <a:pt x="244056" y="97682"/>
                          </a:lnTo>
                          <a:lnTo>
                            <a:pt x="243225" y="100082"/>
                          </a:lnTo>
                          <a:lnTo>
                            <a:pt x="246623" y="97682"/>
                          </a:lnTo>
                          <a:lnTo>
                            <a:pt x="377523" y="222715"/>
                          </a:lnTo>
                          <a:lnTo>
                            <a:pt x="231243" y="260564"/>
                          </a:lnTo>
                          <a:lnTo>
                            <a:pt x="207097" y="360946"/>
                          </a:lnTo>
                          <a:lnTo>
                            <a:pt x="215852" y="364662"/>
                          </a:lnTo>
                          <a:cubicBezTo>
                            <a:pt x="222907" y="371891"/>
                            <a:pt x="227271" y="381878"/>
                            <a:pt x="227271" y="392908"/>
                          </a:cubicBezTo>
                          <a:lnTo>
                            <a:pt x="227271" y="404786"/>
                          </a:lnTo>
                          <a:cubicBezTo>
                            <a:pt x="227271" y="415818"/>
                            <a:pt x="222907" y="425804"/>
                            <a:pt x="215852" y="433034"/>
                          </a:cubicBezTo>
                          <a:lnTo>
                            <a:pt x="207214" y="436699"/>
                          </a:lnTo>
                          <a:lnTo>
                            <a:pt x="229962" y="531266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E72221F9-8255-1961-7827-E38851B4F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2094" y="4766395"/>
                    <a:ext cx="792268" cy="271315"/>
                  </a:xfrm>
                  <a:custGeom>
                    <a:avLst/>
                    <a:gdLst>
                      <a:gd name="connsiteX0" fmla="*/ 965925 w 1101656"/>
                      <a:gd name="connsiteY0" fmla="*/ 107235 h 377265"/>
                      <a:gd name="connsiteX1" fmla="*/ 965925 w 1101656"/>
                      <a:gd name="connsiteY1" fmla="*/ 175596 h 377265"/>
                      <a:gd name="connsiteX2" fmla="*/ 1024420 w 1101656"/>
                      <a:gd name="connsiteY2" fmla="*/ 175596 h 377265"/>
                      <a:gd name="connsiteX3" fmla="*/ 1024420 w 1101656"/>
                      <a:gd name="connsiteY3" fmla="*/ 107235 h 377265"/>
                      <a:gd name="connsiteX4" fmla="*/ 829812 w 1101656"/>
                      <a:gd name="connsiteY4" fmla="*/ 107235 h 377265"/>
                      <a:gd name="connsiteX5" fmla="*/ 829812 w 1101656"/>
                      <a:gd name="connsiteY5" fmla="*/ 175596 h 377265"/>
                      <a:gd name="connsiteX6" fmla="*/ 888689 w 1101656"/>
                      <a:gd name="connsiteY6" fmla="*/ 175596 h 377265"/>
                      <a:gd name="connsiteX7" fmla="*/ 888689 w 1101656"/>
                      <a:gd name="connsiteY7" fmla="*/ 107235 h 377265"/>
                      <a:gd name="connsiteX8" fmla="*/ 752178 w 1101656"/>
                      <a:gd name="connsiteY8" fmla="*/ 19575 h 377265"/>
                      <a:gd name="connsiteX9" fmla="*/ 752576 w 1101656"/>
                      <a:gd name="connsiteY9" fmla="*/ 19575 h 377265"/>
                      <a:gd name="connsiteX10" fmla="*/ 829812 w 1101656"/>
                      <a:gd name="connsiteY10" fmla="*/ 19575 h 377265"/>
                      <a:gd name="connsiteX11" fmla="*/ 888689 w 1101656"/>
                      <a:gd name="connsiteY11" fmla="*/ 19575 h 377265"/>
                      <a:gd name="connsiteX12" fmla="*/ 965925 w 1101656"/>
                      <a:gd name="connsiteY12" fmla="*/ 19575 h 377265"/>
                      <a:gd name="connsiteX13" fmla="*/ 1024420 w 1101656"/>
                      <a:gd name="connsiteY13" fmla="*/ 19575 h 377265"/>
                      <a:gd name="connsiteX14" fmla="*/ 1101656 w 1101656"/>
                      <a:gd name="connsiteY14" fmla="*/ 19575 h 377265"/>
                      <a:gd name="connsiteX15" fmla="*/ 1101656 w 1101656"/>
                      <a:gd name="connsiteY15" fmla="*/ 107235 h 377265"/>
                      <a:gd name="connsiteX16" fmla="*/ 1101656 w 1101656"/>
                      <a:gd name="connsiteY16" fmla="*/ 175596 h 377265"/>
                      <a:gd name="connsiteX17" fmla="*/ 1101656 w 1101656"/>
                      <a:gd name="connsiteY17" fmla="*/ 263256 h 377265"/>
                      <a:gd name="connsiteX18" fmla="*/ 1101656 w 1101656"/>
                      <a:gd name="connsiteY18" fmla="*/ 377265 h 377265"/>
                      <a:gd name="connsiteX19" fmla="*/ 1024420 w 1101656"/>
                      <a:gd name="connsiteY19" fmla="*/ 377265 h 377265"/>
                      <a:gd name="connsiteX20" fmla="*/ 1024420 w 1101656"/>
                      <a:gd name="connsiteY20" fmla="*/ 263256 h 377265"/>
                      <a:gd name="connsiteX21" fmla="*/ 829812 w 1101656"/>
                      <a:gd name="connsiteY21" fmla="*/ 263256 h 377265"/>
                      <a:gd name="connsiteX22" fmla="*/ 829812 w 1101656"/>
                      <a:gd name="connsiteY22" fmla="*/ 377265 h 377265"/>
                      <a:gd name="connsiteX23" fmla="*/ 752576 w 1101656"/>
                      <a:gd name="connsiteY23" fmla="*/ 377265 h 377265"/>
                      <a:gd name="connsiteX24" fmla="*/ 752576 w 1101656"/>
                      <a:gd name="connsiteY24" fmla="*/ 263256 h 377265"/>
                      <a:gd name="connsiteX25" fmla="*/ 752178 w 1101656"/>
                      <a:gd name="connsiteY25" fmla="*/ 263256 h 377265"/>
                      <a:gd name="connsiteX26" fmla="*/ 752178 w 1101656"/>
                      <a:gd name="connsiteY26" fmla="*/ 175596 h 377265"/>
                      <a:gd name="connsiteX27" fmla="*/ 752576 w 1101656"/>
                      <a:gd name="connsiteY27" fmla="*/ 175596 h 377265"/>
                      <a:gd name="connsiteX28" fmla="*/ 752576 w 1101656"/>
                      <a:gd name="connsiteY28" fmla="*/ 107235 h 377265"/>
                      <a:gd name="connsiteX29" fmla="*/ 752178 w 1101656"/>
                      <a:gd name="connsiteY29" fmla="*/ 107235 h 377265"/>
                      <a:gd name="connsiteX30" fmla="*/ 294493 w 1101656"/>
                      <a:gd name="connsiteY30" fmla="*/ 0 h 377265"/>
                      <a:gd name="connsiteX31" fmla="*/ 306871 w 1101656"/>
                      <a:gd name="connsiteY31" fmla="*/ 86782 h 377265"/>
                      <a:gd name="connsiteX32" fmla="*/ 197920 w 1101656"/>
                      <a:gd name="connsiteY32" fmla="*/ 102322 h 377265"/>
                      <a:gd name="connsiteX33" fmla="*/ 197920 w 1101656"/>
                      <a:gd name="connsiteY33" fmla="*/ 153415 h 377265"/>
                      <a:gd name="connsiteX34" fmla="*/ 316153 w 1101656"/>
                      <a:gd name="connsiteY34" fmla="*/ 153415 h 377265"/>
                      <a:gd name="connsiteX35" fmla="*/ 316153 w 1101656"/>
                      <a:gd name="connsiteY35" fmla="*/ 241075 h 377265"/>
                      <a:gd name="connsiteX36" fmla="*/ 197920 w 1101656"/>
                      <a:gd name="connsiteY36" fmla="*/ 241075 h 377265"/>
                      <a:gd name="connsiteX37" fmla="*/ 197920 w 1101656"/>
                      <a:gd name="connsiteY37" fmla="*/ 377263 h 377265"/>
                      <a:gd name="connsiteX38" fmla="*/ 120684 w 1101656"/>
                      <a:gd name="connsiteY38" fmla="*/ 377263 h 377265"/>
                      <a:gd name="connsiteX39" fmla="*/ 120684 w 1101656"/>
                      <a:gd name="connsiteY39" fmla="*/ 241075 h 377265"/>
                      <a:gd name="connsiteX40" fmla="*/ 0 w 1101656"/>
                      <a:gd name="connsiteY40" fmla="*/ 241075 h 377265"/>
                      <a:gd name="connsiteX41" fmla="*/ 0 w 1101656"/>
                      <a:gd name="connsiteY41" fmla="*/ 153415 h 377265"/>
                      <a:gd name="connsiteX42" fmla="*/ 120684 w 1101656"/>
                      <a:gd name="connsiteY42" fmla="*/ 153415 h 377265"/>
                      <a:gd name="connsiteX43" fmla="*/ 120684 w 1101656"/>
                      <a:gd name="connsiteY43" fmla="*/ 113338 h 377265"/>
                      <a:gd name="connsiteX44" fmla="*/ 26227 w 1101656"/>
                      <a:gd name="connsiteY44" fmla="*/ 126810 h 377265"/>
                      <a:gd name="connsiteX45" fmla="*/ 13849 w 1101656"/>
                      <a:gd name="connsiteY45" fmla="*/ 40028 h 377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101656" h="377265">
                        <a:moveTo>
                          <a:pt x="965925" y="107235"/>
                        </a:moveTo>
                        <a:lnTo>
                          <a:pt x="965925" y="175596"/>
                        </a:lnTo>
                        <a:lnTo>
                          <a:pt x="1024420" y="175596"/>
                        </a:lnTo>
                        <a:lnTo>
                          <a:pt x="1024420" y="107235"/>
                        </a:lnTo>
                        <a:close/>
                        <a:moveTo>
                          <a:pt x="829812" y="107235"/>
                        </a:moveTo>
                        <a:lnTo>
                          <a:pt x="829812" y="175596"/>
                        </a:lnTo>
                        <a:lnTo>
                          <a:pt x="888689" y="175596"/>
                        </a:lnTo>
                        <a:lnTo>
                          <a:pt x="888689" y="107235"/>
                        </a:lnTo>
                        <a:close/>
                        <a:moveTo>
                          <a:pt x="752178" y="19575"/>
                        </a:moveTo>
                        <a:lnTo>
                          <a:pt x="752576" y="19575"/>
                        </a:lnTo>
                        <a:lnTo>
                          <a:pt x="829812" y="19575"/>
                        </a:lnTo>
                        <a:lnTo>
                          <a:pt x="888689" y="19575"/>
                        </a:lnTo>
                        <a:lnTo>
                          <a:pt x="965925" y="19575"/>
                        </a:lnTo>
                        <a:lnTo>
                          <a:pt x="1024420" y="19575"/>
                        </a:lnTo>
                        <a:lnTo>
                          <a:pt x="1101656" y="19575"/>
                        </a:lnTo>
                        <a:lnTo>
                          <a:pt x="1101656" y="107235"/>
                        </a:lnTo>
                        <a:lnTo>
                          <a:pt x="1101656" y="175596"/>
                        </a:lnTo>
                        <a:lnTo>
                          <a:pt x="1101656" y="263256"/>
                        </a:lnTo>
                        <a:lnTo>
                          <a:pt x="1101656" y="377265"/>
                        </a:lnTo>
                        <a:lnTo>
                          <a:pt x="1024420" y="377265"/>
                        </a:lnTo>
                        <a:lnTo>
                          <a:pt x="1024420" y="263256"/>
                        </a:lnTo>
                        <a:lnTo>
                          <a:pt x="829812" y="263256"/>
                        </a:lnTo>
                        <a:lnTo>
                          <a:pt x="829812" y="377265"/>
                        </a:lnTo>
                        <a:lnTo>
                          <a:pt x="752576" y="377265"/>
                        </a:lnTo>
                        <a:lnTo>
                          <a:pt x="752576" y="263256"/>
                        </a:lnTo>
                        <a:lnTo>
                          <a:pt x="752178" y="263256"/>
                        </a:lnTo>
                        <a:lnTo>
                          <a:pt x="752178" y="175596"/>
                        </a:lnTo>
                        <a:lnTo>
                          <a:pt x="752576" y="175596"/>
                        </a:lnTo>
                        <a:lnTo>
                          <a:pt x="752576" y="107235"/>
                        </a:lnTo>
                        <a:lnTo>
                          <a:pt x="752178" y="107235"/>
                        </a:lnTo>
                        <a:close/>
                        <a:moveTo>
                          <a:pt x="294493" y="0"/>
                        </a:moveTo>
                        <a:lnTo>
                          <a:pt x="306871" y="86782"/>
                        </a:lnTo>
                        <a:lnTo>
                          <a:pt x="197920" y="102322"/>
                        </a:lnTo>
                        <a:lnTo>
                          <a:pt x="197920" y="153415"/>
                        </a:lnTo>
                        <a:lnTo>
                          <a:pt x="316153" y="153415"/>
                        </a:lnTo>
                        <a:lnTo>
                          <a:pt x="316153" y="241075"/>
                        </a:lnTo>
                        <a:lnTo>
                          <a:pt x="197920" y="241075"/>
                        </a:lnTo>
                        <a:lnTo>
                          <a:pt x="197920" y="377263"/>
                        </a:lnTo>
                        <a:lnTo>
                          <a:pt x="120684" y="377263"/>
                        </a:lnTo>
                        <a:lnTo>
                          <a:pt x="120684" y="241075"/>
                        </a:lnTo>
                        <a:lnTo>
                          <a:pt x="0" y="241075"/>
                        </a:lnTo>
                        <a:lnTo>
                          <a:pt x="0" y="153415"/>
                        </a:lnTo>
                        <a:lnTo>
                          <a:pt x="120684" y="153415"/>
                        </a:lnTo>
                        <a:lnTo>
                          <a:pt x="120684" y="113338"/>
                        </a:lnTo>
                        <a:lnTo>
                          <a:pt x="26227" y="126810"/>
                        </a:lnTo>
                        <a:lnTo>
                          <a:pt x="13849" y="40028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C59F3780-3B66-0971-BA2C-EE0F32927B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51490" y="4916101"/>
                    <a:ext cx="831877" cy="975593"/>
                  </a:xfrm>
                  <a:custGeom>
                    <a:avLst/>
                    <a:gdLst>
                      <a:gd name="connsiteX0" fmla="*/ 575629 w 1151258"/>
                      <a:gd name="connsiteY0" fmla="*/ 0 h 1350150"/>
                      <a:gd name="connsiteX1" fmla="*/ 799690 w 1151258"/>
                      <a:gd name="connsiteY1" fmla="*/ 53050 h 1350150"/>
                      <a:gd name="connsiteX2" fmla="*/ 859366 w 1151258"/>
                      <a:gd name="connsiteY2" fmla="*/ 91038 h 1350150"/>
                      <a:gd name="connsiteX3" fmla="*/ 879644 w 1151258"/>
                      <a:gd name="connsiteY3" fmla="*/ 74956 h 1350150"/>
                      <a:gd name="connsiteX4" fmla="*/ 936113 w 1151258"/>
                      <a:gd name="connsiteY4" fmla="*/ 61546 h 1350150"/>
                      <a:gd name="connsiteX5" fmla="*/ 1081186 w 1151258"/>
                      <a:gd name="connsiteY5" fmla="*/ 232193 h 1350150"/>
                      <a:gd name="connsiteX6" fmla="*/ 1069786 w 1151258"/>
                      <a:gd name="connsiteY6" fmla="*/ 298616 h 1350150"/>
                      <a:gd name="connsiteX7" fmla="*/ 1060723 w 1151258"/>
                      <a:gd name="connsiteY7" fmla="*/ 314428 h 1350150"/>
                      <a:gd name="connsiteX8" fmla="*/ 1106022 w 1151258"/>
                      <a:gd name="connsiteY8" fmla="*/ 412305 h 1350150"/>
                      <a:gd name="connsiteX9" fmla="*/ 1151258 w 1151258"/>
                      <a:gd name="connsiteY9" fmla="*/ 675075 h 1350150"/>
                      <a:gd name="connsiteX10" fmla="*/ 1106022 w 1151258"/>
                      <a:gd name="connsiteY10" fmla="*/ 937845 h 1350150"/>
                      <a:gd name="connsiteX11" fmla="*/ 1058913 w 1151258"/>
                      <a:gd name="connsiteY11" fmla="*/ 1039632 h 1350150"/>
                      <a:gd name="connsiteX12" fmla="*/ 1069786 w 1151258"/>
                      <a:gd name="connsiteY12" fmla="*/ 1058602 h 1350150"/>
                      <a:gd name="connsiteX13" fmla="*/ 1081186 w 1151258"/>
                      <a:gd name="connsiteY13" fmla="*/ 1125025 h 1350150"/>
                      <a:gd name="connsiteX14" fmla="*/ 936113 w 1151258"/>
                      <a:gd name="connsiteY14" fmla="*/ 1295672 h 1350150"/>
                      <a:gd name="connsiteX15" fmla="*/ 879644 w 1151258"/>
                      <a:gd name="connsiteY15" fmla="*/ 1282262 h 1350150"/>
                      <a:gd name="connsiteX16" fmla="*/ 854422 w 1151258"/>
                      <a:gd name="connsiteY16" fmla="*/ 1262259 h 1350150"/>
                      <a:gd name="connsiteX17" fmla="*/ 799690 w 1151258"/>
                      <a:gd name="connsiteY17" fmla="*/ 1297100 h 1350150"/>
                      <a:gd name="connsiteX18" fmla="*/ 575629 w 1151258"/>
                      <a:gd name="connsiteY18" fmla="*/ 1350150 h 1350150"/>
                      <a:gd name="connsiteX19" fmla="*/ 351568 w 1151258"/>
                      <a:gd name="connsiteY19" fmla="*/ 1297100 h 1350150"/>
                      <a:gd name="connsiteX20" fmla="*/ 296835 w 1151258"/>
                      <a:gd name="connsiteY20" fmla="*/ 1262259 h 1350150"/>
                      <a:gd name="connsiteX21" fmla="*/ 271612 w 1151258"/>
                      <a:gd name="connsiteY21" fmla="*/ 1282262 h 1350150"/>
                      <a:gd name="connsiteX22" fmla="*/ 215143 w 1151258"/>
                      <a:gd name="connsiteY22" fmla="*/ 1295672 h 1350150"/>
                      <a:gd name="connsiteX23" fmla="*/ 70070 w 1151258"/>
                      <a:gd name="connsiteY23" fmla="*/ 1125025 h 1350150"/>
                      <a:gd name="connsiteX24" fmla="*/ 81471 w 1151258"/>
                      <a:gd name="connsiteY24" fmla="*/ 1058602 h 1350150"/>
                      <a:gd name="connsiteX25" fmla="*/ 92345 w 1151258"/>
                      <a:gd name="connsiteY25" fmla="*/ 1039630 h 1350150"/>
                      <a:gd name="connsiteX26" fmla="*/ 45236 w 1151258"/>
                      <a:gd name="connsiteY26" fmla="*/ 937845 h 1350150"/>
                      <a:gd name="connsiteX27" fmla="*/ 0 w 1151258"/>
                      <a:gd name="connsiteY27" fmla="*/ 675075 h 1350150"/>
                      <a:gd name="connsiteX28" fmla="*/ 45236 w 1151258"/>
                      <a:gd name="connsiteY28" fmla="*/ 412305 h 1350150"/>
                      <a:gd name="connsiteX29" fmla="*/ 90535 w 1151258"/>
                      <a:gd name="connsiteY29" fmla="*/ 314430 h 1350150"/>
                      <a:gd name="connsiteX30" fmla="*/ 81471 w 1151258"/>
                      <a:gd name="connsiteY30" fmla="*/ 298616 h 1350150"/>
                      <a:gd name="connsiteX31" fmla="*/ 70070 w 1151258"/>
                      <a:gd name="connsiteY31" fmla="*/ 232193 h 1350150"/>
                      <a:gd name="connsiteX32" fmla="*/ 215143 w 1151258"/>
                      <a:gd name="connsiteY32" fmla="*/ 61546 h 1350150"/>
                      <a:gd name="connsiteX33" fmla="*/ 271612 w 1151258"/>
                      <a:gd name="connsiteY33" fmla="*/ 74956 h 1350150"/>
                      <a:gd name="connsiteX34" fmla="*/ 291891 w 1151258"/>
                      <a:gd name="connsiteY34" fmla="*/ 91038 h 1350150"/>
                      <a:gd name="connsiteX35" fmla="*/ 351568 w 1151258"/>
                      <a:gd name="connsiteY35" fmla="*/ 53050 h 1350150"/>
                      <a:gd name="connsiteX36" fmla="*/ 575629 w 1151258"/>
                      <a:gd name="connsiteY36" fmla="*/ 0 h 1350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1151258" h="1350150">
                        <a:moveTo>
                          <a:pt x="575629" y="0"/>
                        </a:moveTo>
                        <a:cubicBezTo>
                          <a:pt x="655107" y="0"/>
                          <a:pt x="730823" y="18890"/>
                          <a:pt x="799690" y="53050"/>
                        </a:cubicBezTo>
                        <a:lnTo>
                          <a:pt x="859366" y="91038"/>
                        </a:lnTo>
                        <a:lnTo>
                          <a:pt x="879644" y="74956"/>
                        </a:lnTo>
                        <a:cubicBezTo>
                          <a:pt x="897000" y="66321"/>
                          <a:pt x="916083" y="61546"/>
                          <a:pt x="936113" y="61546"/>
                        </a:cubicBezTo>
                        <a:cubicBezTo>
                          <a:pt x="1016235" y="61546"/>
                          <a:pt x="1081186" y="137947"/>
                          <a:pt x="1081186" y="232193"/>
                        </a:cubicBezTo>
                        <a:cubicBezTo>
                          <a:pt x="1081186" y="255754"/>
                          <a:pt x="1077127" y="278200"/>
                          <a:pt x="1069786" y="298616"/>
                        </a:cubicBezTo>
                        <a:lnTo>
                          <a:pt x="1060723" y="314428"/>
                        </a:lnTo>
                        <a:lnTo>
                          <a:pt x="1106022" y="412305"/>
                        </a:lnTo>
                        <a:cubicBezTo>
                          <a:pt x="1135151" y="493070"/>
                          <a:pt x="1151258" y="581866"/>
                          <a:pt x="1151258" y="675075"/>
                        </a:cubicBezTo>
                        <a:cubicBezTo>
                          <a:pt x="1151258" y="768283"/>
                          <a:pt x="1135151" y="857080"/>
                          <a:pt x="1106022" y="937845"/>
                        </a:cubicBezTo>
                        <a:lnTo>
                          <a:pt x="1058913" y="1039632"/>
                        </a:lnTo>
                        <a:lnTo>
                          <a:pt x="1069786" y="1058602"/>
                        </a:lnTo>
                        <a:cubicBezTo>
                          <a:pt x="1077127" y="1079018"/>
                          <a:pt x="1081186" y="1101464"/>
                          <a:pt x="1081186" y="1125025"/>
                        </a:cubicBezTo>
                        <a:cubicBezTo>
                          <a:pt x="1081186" y="1219271"/>
                          <a:pt x="1016235" y="1295672"/>
                          <a:pt x="936113" y="1295672"/>
                        </a:cubicBezTo>
                        <a:cubicBezTo>
                          <a:pt x="916083" y="1295672"/>
                          <a:pt x="897000" y="1290897"/>
                          <a:pt x="879644" y="1282262"/>
                        </a:cubicBezTo>
                        <a:lnTo>
                          <a:pt x="854422" y="1262259"/>
                        </a:lnTo>
                        <a:lnTo>
                          <a:pt x="799690" y="1297100"/>
                        </a:lnTo>
                        <a:cubicBezTo>
                          <a:pt x="730823" y="1331260"/>
                          <a:pt x="655107" y="1350150"/>
                          <a:pt x="575629" y="1350150"/>
                        </a:cubicBezTo>
                        <a:cubicBezTo>
                          <a:pt x="496151" y="1350150"/>
                          <a:pt x="420436" y="1331260"/>
                          <a:pt x="351568" y="1297100"/>
                        </a:cubicBezTo>
                        <a:lnTo>
                          <a:pt x="296835" y="1262259"/>
                        </a:lnTo>
                        <a:lnTo>
                          <a:pt x="271612" y="1282262"/>
                        </a:lnTo>
                        <a:cubicBezTo>
                          <a:pt x="254256" y="1290897"/>
                          <a:pt x="235174" y="1295672"/>
                          <a:pt x="215143" y="1295672"/>
                        </a:cubicBezTo>
                        <a:cubicBezTo>
                          <a:pt x="135021" y="1295672"/>
                          <a:pt x="70070" y="1219271"/>
                          <a:pt x="70070" y="1125025"/>
                        </a:cubicBezTo>
                        <a:cubicBezTo>
                          <a:pt x="70070" y="1101464"/>
                          <a:pt x="74130" y="1079018"/>
                          <a:pt x="81471" y="1058602"/>
                        </a:cubicBezTo>
                        <a:lnTo>
                          <a:pt x="92345" y="1039630"/>
                        </a:lnTo>
                        <a:lnTo>
                          <a:pt x="45236" y="937845"/>
                        </a:lnTo>
                        <a:cubicBezTo>
                          <a:pt x="16107" y="857080"/>
                          <a:pt x="0" y="768283"/>
                          <a:pt x="0" y="675075"/>
                        </a:cubicBezTo>
                        <a:cubicBezTo>
                          <a:pt x="0" y="581866"/>
                          <a:pt x="16107" y="493070"/>
                          <a:pt x="45236" y="412305"/>
                        </a:cubicBezTo>
                        <a:lnTo>
                          <a:pt x="90535" y="314430"/>
                        </a:lnTo>
                        <a:lnTo>
                          <a:pt x="81471" y="298616"/>
                        </a:lnTo>
                        <a:cubicBezTo>
                          <a:pt x="74130" y="278200"/>
                          <a:pt x="70070" y="255754"/>
                          <a:pt x="70070" y="232193"/>
                        </a:cubicBezTo>
                        <a:cubicBezTo>
                          <a:pt x="70070" y="137947"/>
                          <a:pt x="135021" y="61546"/>
                          <a:pt x="215143" y="61546"/>
                        </a:cubicBezTo>
                        <a:cubicBezTo>
                          <a:pt x="235174" y="61546"/>
                          <a:pt x="254256" y="66321"/>
                          <a:pt x="271612" y="74956"/>
                        </a:cubicBezTo>
                        <a:lnTo>
                          <a:pt x="291891" y="91038"/>
                        </a:lnTo>
                        <a:lnTo>
                          <a:pt x="351568" y="53050"/>
                        </a:lnTo>
                        <a:cubicBezTo>
                          <a:pt x="420436" y="18890"/>
                          <a:pt x="496151" y="0"/>
                          <a:pt x="575629" y="0"/>
                        </a:cubicBezTo>
                        <a:close/>
                      </a:path>
                    </a:pathLst>
                  </a:custGeom>
                  <a:solidFill>
                    <a:srgbClr val="FAE3C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194694A4-99BF-E2A7-F770-23AB1081D0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92622" y="5172431"/>
                    <a:ext cx="1004497" cy="521013"/>
                  </a:xfrm>
                  <a:custGeom>
                    <a:avLst/>
                    <a:gdLst>
                      <a:gd name="connsiteX0" fmla="*/ 1441009 w 1668057"/>
                      <a:gd name="connsiteY0" fmla="*/ 100013 h 865188"/>
                      <a:gd name="connsiteX1" fmla="*/ 1309262 w 1668057"/>
                      <a:gd name="connsiteY1" fmla="*/ 432582 h 865188"/>
                      <a:gd name="connsiteX2" fmla="*/ 1441009 w 1668057"/>
                      <a:gd name="connsiteY2" fmla="*/ 765151 h 865188"/>
                      <a:gd name="connsiteX3" fmla="*/ 1572756 w 1668057"/>
                      <a:gd name="connsiteY3" fmla="*/ 432582 h 865188"/>
                      <a:gd name="connsiteX4" fmla="*/ 1441009 w 1668057"/>
                      <a:gd name="connsiteY4" fmla="*/ 100013 h 865188"/>
                      <a:gd name="connsiteX5" fmla="*/ 933803 w 1668057"/>
                      <a:gd name="connsiteY5" fmla="*/ 100013 h 865188"/>
                      <a:gd name="connsiteX6" fmla="*/ 802056 w 1668057"/>
                      <a:gd name="connsiteY6" fmla="*/ 432582 h 865188"/>
                      <a:gd name="connsiteX7" fmla="*/ 933803 w 1668057"/>
                      <a:gd name="connsiteY7" fmla="*/ 765151 h 865188"/>
                      <a:gd name="connsiteX8" fmla="*/ 1065550 w 1668057"/>
                      <a:gd name="connsiteY8" fmla="*/ 432582 h 865188"/>
                      <a:gd name="connsiteX9" fmla="*/ 933803 w 1668057"/>
                      <a:gd name="connsiteY9" fmla="*/ 100013 h 865188"/>
                      <a:gd name="connsiteX10" fmla="*/ 428978 w 1668057"/>
                      <a:gd name="connsiteY10" fmla="*/ 100013 h 865188"/>
                      <a:gd name="connsiteX11" fmla="*/ 297231 w 1668057"/>
                      <a:gd name="connsiteY11" fmla="*/ 432582 h 865188"/>
                      <a:gd name="connsiteX12" fmla="*/ 428978 w 1668057"/>
                      <a:gd name="connsiteY12" fmla="*/ 765151 h 865188"/>
                      <a:gd name="connsiteX13" fmla="*/ 560725 w 1668057"/>
                      <a:gd name="connsiteY13" fmla="*/ 432582 h 865188"/>
                      <a:gd name="connsiteX14" fmla="*/ 428978 w 1668057"/>
                      <a:gd name="connsiteY14" fmla="*/ 100013 h 865188"/>
                      <a:gd name="connsiteX15" fmla="*/ 1441019 w 1668057"/>
                      <a:gd name="connsiteY15" fmla="*/ 1 h 865188"/>
                      <a:gd name="connsiteX16" fmla="*/ 1668057 w 1668057"/>
                      <a:gd name="connsiteY16" fmla="*/ 432578 h 865188"/>
                      <a:gd name="connsiteX17" fmla="*/ 1441019 w 1668057"/>
                      <a:gd name="connsiteY17" fmla="*/ 865154 h 865188"/>
                      <a:gd name="connsiteX18" fmla="*/ 1213981 w 1668057"/>
                      <a:gd name="connsiteY18" fmla="*/ 432578 h 865188"/>
                      <a:gd name="connsiteX19" fmla="*/ 1441019 w 1668057"/>
                      <a:gd name="connsiteY19" fmla="*/ 1 h 865188"/>
                      <a:gd name="connsiteX20" fmla="*/ 933813 w 1668057"/>
                      <a:gd name="connsiteY20" fmla="*/ 1 h 865188"/>
                      <a:gd name="connsiteX21" fmla="*/ 1160851 w 1668057"/>
                      <a:gd name="connsiteY21" fmla="*/ 432578 h 865188"/>
                      <a:gd name="connsiteX22" fmla="*/ 933813 w 1668057"/>
                      <a:gd name="connsiteY22" fmla="*/ 865154 h 865188"/>
                      <a:gd name="connsiteX23" fmla="*/ 706775 w 1668057"/>
                      <a:gd name="connsiteY23" fmla="*/ 432578 h 865188"/>
                      <a:gd name="connsiteX24" fmla="*/ 933813 w 1668057"/>
                      <a:gd name="connsiteY24" fmla="*/ 1 h 865188"/>
                      <a:gd name="connsiteX25" fmla="*/ 428988 w 1668057"/>
                      <a:gd name="connsiteY25" fmla="*/ 1 h 865188"/>
                      <a:gd name="connsiteX26" fmla="*/ 656026 w 1668057"/>
                      <a:gd name="connsiteY26" fmla="*/ 432578 h 865188"/>
                      <a:gd name="connsiteX27" fmla="*/ 428988 w 1668057"/>
                      <a:gd name="connsiteY27" fmla="*/ 865154 h 865188"/>
                      <a:gd name="connsiteX28" fmla="*/ 201950 w 1668057"/>
                      <a:gd name="connsiteY28" fmla="*/ 432578 h 865188"/>
                      <a:gd name="connsiteX29" fmla="*/ 428988 w 1668057"/>
                      <a:gd name="connsiteY29" fmla="*/ 1 h 865188"/>
                      <a:gd name="connsiteX30" fmla="*/ 0 w 1668057"/>
                      <a:gd name="connsiteY30" fmla="*/ 0 h 865188"/>
                      <a:gd name="connsiteX31" fmla="*/ 106700 w 1668057"/>
                      <a:gd name="connsiteY31" fmla="*/ 0 h 865188"/>
                      <a:gd name="connsiteX32" fmla="*/ 106700 w 1668057"/>
                      <a:gd name="connsiteY32" fmla="*/ 865188 h 865188"/>
                      <a:gd name="connsiteX33" fmla="*/ 0 w 1668057"/>
                      <a:gd name="connsiteY33" fmla="*/ 865188 h 8651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8057" h="865188">
                        <a:moveTo>
                          <a:pt x="1441009" y="100013"/>
                        </a:moveTo>
                        <a:cubicBezTo>
                          <a:pt x="1357192" y="100013"/>
                          <a:pt x="1307880" y="197419"/>
                          <a:pt x="1309262" y="432582"/>
                        </a:cubicBezTo>
                        <a:cubicBezTo>
                          <a:pt x="1310644" y="667745"/>
                          <a:pt x="1359956" y="767058"/>
                          <a:pt x="1441009" y="765151"/>
                        </a:cubicBezTo>
                        <a:cubicBezTo>
                          <a:pt x="1522062" y="763244"/>
                          <a:pt x="1572756" y="669652"/>
                          <a:pt x="1572756" y="432582"/>
                        </a:cubicBezTo>
                        <a:cubicBezTo>
                          <a:pt x="1572756" y="195512"/>
                          <a:pt x="1524826" y="100013"/>
                          <a:pt x="1441009" y="100013"/>
                        </a:cubicBezTo>
                        <a:close/>
                        <a:moveTo>
                          <a:pt x="933803" y="100013"/>
                        </a:moveTo>
                        <a:cubicBezTo>
                          <a:pt x="849986" y="100013"/>
                          <a:pt x="800674" y="197419"/>
                          <a:pt x="802056" y="432582"/>
                        </a:cubicBezTo>
                        <a:cubicBezTo>
                          <a:pt x="803438" y="667745"/>
                          <a:pt x="852750" y="767058"/>
                          <a:pt x="933803" y="765151"/>
                        </a:cubicBezTo>
                        <a:cubicBezTo>
                          <a:pt x="1014856" y="763244"/>
                          <a:pt x="1065550" y="669652"/>
                          <a:pt x="1065550" y="432582"/>
                        </a:cubicBezTo>
                        <a:cubicBezTo>
                          <a:pt x="1065550" y="195512"/>
                          <a:pt x="1017620" y="100013"/>
                          <a:pt x="933803" y="100013"/>
                        </a:cubicBezTo>
                        <a:close/>
                        <a:moveTo>
                          <a:pt x="428978" y="100013"/>
                        </a:moveTo>
                        <a:cubicBezTo>
                          <a:pt x="345161" y="100013"/>
                          <a:pt x="295849" y="197419"/>
                          <a:pt x="297231" y="432582"/>
                        </a:cubicBezTo>
                        <a:cubicBezTo>
                          <a:pt x="298613" y="667745"/>
                          <a:pt x="347925" y="767058"/>
                          <a:pt x="428978" y="765151"/>
                        </a:cubicBezTo>
                        <a:cubicBezTo>
                          <a:pt x="510031" y="763244"/>
                          <a:pt x="560725" y="669652"/>
                          <a:pt x="560725" y="432582"/>
                        </a:cubicBezTo>
                        <a:cubicBezTo>
                          <a:pt x="560725" y="195512"/>
                          <a:pt x="512795" y="100013"/>
                          <a:pt x="428978" y="100013"/>
                        </a:cubicBezTo>
                        <a:close/>
                        <a:moveTo>
                          <a:pt x="1441019" y="1"/>
                        </a:moveTo>
                        <a:cubicBezTo>
                          <a:pt x="1585459" y="1"/>
                          <a:pt x="1668057" y="124218"/>
                          <a:pt x="1668057" y="432578"/>
                        </a:cubicBezTo>
                        <a:cubicBezTo>
                          <a:pt x="1668057" y="740937"/>
                          <a:pt x="1580696" y="862674"/>
                          <a:pt x="1441019" y="865154"/>
                        </a:cubicBezTo>
                        <a:cubicBezTo>
                          <a:pt x="1301342" y="867634"/>
                          <a:pt x="1216362" y="738457"/>
                          <a:pt x="1213981" y="432578"/>
                        </a:cubicBezTo>
                        <a:cubicBezTo>
                          <a:pt x="1211600" y="126698"/>
                          <a:pt x="1296579" y="1"/>
                          <a:pt x="1441019" y="1"/>
                        </a:cubicBezTo>
                        <a:close/>
                        <a:moveTo>
                          <a:pt x="933813" y="1"/>
                        </a:moveTo>
                        <a:cubicBezTo>
                          <a:pt x="1078253" y="1"/>
                          <a:pt x="1160851" y="124218"/>
                          <a:pt x="1160851" y="432578"/>
                        </a:cubicBezTo>
                        <a:cubicBezTo>
                          <a:pt x="1160851" y="740937"/>
                          <a:pt x="1073490" y="862674"/>
                          <a:pt x="933813" y="865154"/>
                        </a:cubicBezTo>
                        <a:cubicBezTo>
                          <a:pt x="794136" y="867634"/>
                          <a:pt x="709156" y="738457"/>
                          <a:pt x="706775" y="432578"/>
                        </a:cubicBezTo>
                        <a:cubicBezTo>
                          <a:pt x="704394" y="126698"/>
                          <a:pt x="789373" y="1"/>
                          <a:pt x="933813" y="1"/>
                        </a:cubicBezTo>
                        <a:close/>
                        <a:moveTo>
                          <a:pt x="428988" y="1"/>
                        </a:moveTo>
                        <a:cubicBezTo>
                          <a:pt x="573428" y="1"/>
                          <a:pt x="656026" y="124218"/>
                          <a:pt x="656026" y="432578"/>
                        </a:cubicBezTo>
                        <a:cubicBezTo>
                          <a:pt x="656026" y="740937"/>
                          <a:pt x="568665" y="862674"/>
                          <a:pt x="428988" y="865154"/>
                        </a:cubicBezTo>
                        <a:cubicBezTo>
                          <a:pt x="289311" y="867634"/>
                          <a:pt x="204331" y="738457"/>
                          <a:pt x="201950" y="432578"/>
                        </a:cubicBezTo>
                        <a:cubicBezTo>
                          <a:pt x="199569" y="126698"/>
                          <a:pt x="284548" y="1"/>
                          <a:pt x="428988" y="1"/>
                        </a:cubicBezTo>
                        <a:close/>
                        <a:moveTo>
                          <a:pt x="0" y="0"/>
                        </a:moveTo>
                        <a:lnTo>
                          <a:pt x="106700" y="0"/>
                        </a:lnTo>
                        <a:lnTo>
                          <a:pt x="106700" y="865188"/>
                        </a:lnTo>
                        <a:lnTo>
                          <a:pt x="0" y="865188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72" name="正方形/長方形 271">
                  <a:extLst>
                    <a:ext uri="{FF2B5EF4-FFF2-40B4-BE49-F238E27FC236}">
                      <a16:creationId xmlns:a16="http://schemas.microsoft.com/office/drawing/2014/main" id="{6DDE3143-697B-2BF0-1F2E-F36B27F3D4A2}"/>
                    </a:ext>
                  </a:extLst>
                </p:cNvPr>
                <p:cNvSpPr/>
                <p:nvPr/>
              </p:nvSpPr>
              <p:spPr>
                <a:xfrm>
                  <a:off x="3315215" y="5264976"/>
                  <a:ext cx="246895" cy="24383"/>
                </a:xfrm>
                <a:prstGeom prst="rect">
                  <a:avLst/>
                </a:prstGeom>
                <a:solidFill>
                  <a:srgbClr val="5D9183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D5B67D9D-21AB-C456-3909-2DD5FCA63A99}"/>
                  </a:ext>
                </a:extLst>
              </p:cNvPr>
              <p:cNvSpPr/>
              <p:nvPr/>
            </p:nvSpPr>
            <p:spPr bwMode="auto">
              <a:xfrm>
                <a:off x="860744" y="5325637"/>
                <a:ext cx="289140" cy="284528"/>
              </a:xfrm>
              <a:custGeom>
                <a:avLst/>
                <a:gdLst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98642 w 1935490"/>
                  <a:gd name="connsiteY5" fmla="*/ 5235 h 1926487"/>
                  <a:gd name="connsiteX6" fmla="*/ 604827 w 1935490"/>
                  <a:gd name="connsiteY6" fmla="*/ 5235 h 1926487"/>
                  <a:gd name="connsiteX7" fmla="*/ 604827 w 1935490"/>
                  <a:gd name="connsiteY7" fmla="*/ 234126 h 1926487"/>
                  <a:gd name="connsiteX8" fmla="*/ 1014887 w 1935490"/>
                  <a:gd name="connsiteY8" fmla="*/ 234126 h 1926487"/>
                  <a:gd name="connsiteX9" fmla="*/ 1014887 w 1935490"/>
                  <a:gd name="connsiteY9" fmla="*/ 447890 h 1926487"/>
                  <a:gd name="connsiteX10" fmla="*/ 869464 w 1935490"/>
                  <a:gd name="connsiteY10" fmla="*/ 447890 h 1926487"/>
                  <a:gd name="connsiteX11" fmla="*/ 806787 w 1935490"/>
                  <a:gd name="connsiteY11" fmla="*/ 681801 h 1926487"/>
                  <a:gd name="connsiteX12" fmla="*/ 1034427 w 1935490"/>
                  <a:gd name="connsiteY12" fmla="*/ 681801 h 1926487"/>
                  <a:gd name="connsiteX13" fmla="*/ 1034427 w 1935490"/>
                  <a:gd name="connsiteY13" fmla="*/ 895565 h 1926487"/>
                  <a:gd name="connsiteX14" fmla="*/ 604827 w 1935490"/>
                  <a:gd name="connsiteY14" fmla="*/ 895565 h 1926487"/>
                  <a:gd name="connsiteX15" fmla="*/ 604827 w 1935490"/>
                  <a:gd name="connsiteY15" fmla="*/ 1018351 h 1926487"/>
                  <a:gd name="connsiteX16" fmla="*/ 1014887 w 1935490"/>
                  <a:gd name="connsiteY16" fmla="*/ 1018351 h 1926487"/>
                  <a:gd name="connsiteX17" fmla="*/ 1014887 w 1935490"/>
                  <a:gd name="connsiteY17" fmla="*/ 1232115 h 1926487"/>
                  <a:gd name="connsiteX18" fmla="*/ 711247 w 1935490"/>
                  <a:gd name="connsiteY18" fmla="*/ 1232115 h 1926487"/>
                  <a:gd name="connsiteX19" fmla="*/ 944115 w 1935490"/>
                  <a:gd name="connsiteY19" fmla="*/ 1464983 h 1926487"/>
                  <a:gd name="connsiteX20" fmla="*/ 798320 w 1935490"/>
                  <a:gd name="connsiteY20" fmla="*/ 1610778 h 1926487"/>
                  <a:gd name="connsiteX21" fmla="*/ 604827 w 1935490"/>
                  <a:gd name="connsiteY21" fmla="*/ 1417285 h 1926487"/>
                  <a:gd name="connsiteX22" fmla="*/ 604827 w 1935490"/>
                  <a:gd name="connsiteY22" fmla="*/ 1926487 h 1926487"/>
                  <a:gd name="connsiteX23" fmla="*/ 398642 w 1935490"/>
                  <a:gd name="connsiteY23" fmla="*/ 1926487 h 1926487"/>
                  <a:gd name="connsiteX24" fmla="*/ 398642 w 1935490"/>
                  <a:gd name="connsiteY24" fmla="*/ 1462802 h 1926487"/>
                  <a:gd name="connsiteX25" fmla="*/ 165791 w 1935490"/>
                  <a:gd name="connsiteY25" fmla="*/ 1777742 h 1926487"/>
                  <a:gd name="connsiteX26" fmla="*/ 0 w 1935490"/>
                  <a:gd name="connsiteY26" fmla="*/ 1655164 h 1926487"/>
                  <a:gd name="connsiteX27" fmla="*/ 312781 w 1935490"/>
                  <a:gd name="connsiteY27" fmla="*/ 1232115 h 1926487"/>
                  <a:gd name="connsiteX28" fmla="*/ 24777 w 1935490"/>
                  <a:gd name="connsiteY28" fmla="*/ 1232115 h 1926487"/>
                  <a:gd name="connsiteX29" fmla="*/ 24777 w 1935490"/>
                  <a:gd name="connsiteY29" fmla="*/ 1018351 h 1926487"/>
                  <a:gd name="connsiteX30" fmla="*/ 398642 w 1935490"/>
                  <a:gd name="connsiteY30" fmla="*/ 1018351 h 1926487"/>
                  <a:gd name="connsiteX31" fmla="*/ 398642 w 1935490"/>
                  <a:gd name="connsiteY31" fmla="*/ 895565 h 1926487"/>
                  <a:gd name="connsiteX32" fmla="*/ 5237 w 1935490"/>
                  <a:gd name="connsiteY32" fmla="*/ 895565 h 1926487"/>
                  <a:gd name="connsiteX33" fmla="*/ 5237 w 1935490"/>
                  <a:gd name="connsiteY33" fmla="*/ 681801 h 1926487"/>
                  <a:gd name="connsiteX34" fmla="*/ 260899 w 1935490"/>
                  <a:gd name="connsiteY34" fmla="*/ 681801 h 1926487"/>
                  <a:gd name="connsiteX35" fmla="*/ 150416 w 1935490"/>
                  <a:gd name="connsiteY35" fmla="*/ 490439 h 1926487"/>
                  <a:gd name="connsiteX36" fmla="*/ 224112 w 1935490"/>
                  <a:gd name="connsiteY36" fmla="*/ 447890 h 1926487"/>
                  <a:gd name="connsiteX37" fmla="*/ 24777 w 1935490"/>
                  <a:gd name="connsiteY37" fmla="*/ 447890 h 1926487"/>
                  <a:gd name="connsiteX38" fmla="*/ 24777 w 1935490"/>
                  <a:gd name="connsiteY38" fmla="*/ 234126 h 1926487"/>
                  <a:gd name="connsiteX39" fmla="*/ 398642 w 1935490"/>
                  <a:gd name="connsiteY39" fmla="*/ 234126 h 1926487"/>
                  <a:gd name="connsiteX40" fmla="*/ 1857313 w 1935490"/>
                  <a:gd name="connsiteY40" fmla="*/ 0 h 1926487"/>
                  <a:gd name="connsiteX41" fmla="*/ 1921586 w 1935490"/>
                  <a:gd name="connsiteY41" fmla="*/ 203873 h 1926487"/>
                  <a:gd name="connsiteX42" fmla="*/ 1296977 w 1935490"/>
                  <a:gd name="connsiteY42" fmla="*/ 400788 h 1926487"/>
                  <a:gd name="connsiteX43" fmla="*/ 1296977 w 1935490"/>
                  <a:gd name="connsiteY43" fmla="*/ 704026 h 1926487"/>
                  <a:gd name="connsiteX44" fmla="*/ 1935490 w 1935490"/>
                  <a:gd name="connsiteY44" fmla="*/ 704026 h 1926487"/>
                  <a:gd name="connsiteX45" fmla="*/ 1935490 w 1935490"/>
                  <a:gd name="connsiteY45" fmla="*/ 917790 h 1926487"/>
                  <a:gd name="connsiteX46" fmla="*/ 1684327 w 1935490"/>
                  <a:gd name="connsiteY46" fmla="*/ 917790 h 1926487"/>
                  <a:gd name="connsiteX47" fmla="*/ 1684327 w 1935490"/>
                  <a:gd name="connsiteY47" fmla="*/ 1926487 h 1926487"/>
                  <a:gd name="connsiteX48" fmla="*/ 1478142 w 1935490"/>
                  <a:gd name="connsiteY48" fmla="*/ 1926487 h 1926487"/>
                  <a:gd name="connsiteX49" fmla="*/ 1478142 w 1935490"/>
                  <a:gd name="connsiteY49" fmla="*/ 917790 h 1926487"/>
                  <a:gd name="connsiteX50" fmla="*/ 1296977 w 1935490"/>
                  <a:gd name="connsiteY50" fmla="*/ 917790 h 1926487"/>
                  <a:gd name="connsiteX51" fmla="*/ 1296977 w 1935490"/>
                  <a:gd name="connsiteY51" fmla="*/ 1366936 h 1926487"/>
                  <a:gd name="connsiteX52" fmla="*/ 1298365 w 1935490"/>
                  <a:gd name="connsiteY52" fmla="*/ 1367778 h 1926487"/>
                  <a:gd name="connsiteX53" fmla="*/ 1296977 w 1935490"/>
                  <a:gd name="connsiteY53" fmla="*/ 1370066 h 1926487"/>
                  <a:gd name="connsiteX54" fmla="*/ 1296977 w 1935490"/>
                  <a:gd name="connsiteY54" fmla="*/ 1377212 h 1926487"/>
                  <a:gd name="connsiteX55" fmla="*/ 1292641 w 1935490"/>
                  <a:gd name="connsiteY55" fmla="*/ 1377212 h 1926487"/>
                  <a:gd name="connsiteX56" fmla="*/ 966922 w 1935490"/>
                  <a:gd name="connsiteY56" fmla="*/ 1913999 h 1926487"/>
                  <a:gd name="connsiteX57" fmla="*/ 790650 w 1935490"/>
                  <a:gd name="connsiteY57" fmla="*/ 1807038 h 1926487"/>
                  <a:gd name="connsiteX58" fmla="*/ 1090792 w 1935490"/>
                  <a:gd name="connsiteY58" fmla="*/ 1312403 h 1926487"/>
                  <a:gd name="connsiteX59" fmla="*/ 1090792 w 1935490"/>
                  <a:gd name="connsiteY59" fmla="*/ 173510 h 1926487"/>
                  <a:gd name="connsiteX60" fmla="*/ 1296977 w 1935490"/>
                  <a:gd name="connsiteY60" fmla="*/ 173510 h 1926487"/>
                  <a:gd name="connsiteX61" fmla="*/ 1296977 w 1935490"/>
                  <a:gd name="connsiteY61" fmla="*/ 176653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150416 w 1935490"/>
                  <a:gd name="connsiteY36" fmla="*/ 490439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21586 w 1935490"/>
                  <a:gd name="connsiteY43" fmla="*/ 203873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90650 w 1935490"/>
                  <a:gd name="connsiteY58" fmla="*/ 1807038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150416 w 1935490"/>
                  <a:gd name="connsiteY36" fmla="*/ 490439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21586 w 1935490"/>
                  <a:gd name="connsiteY43" fmla="*/ 203873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55725 w 1935490"/>
                  <a:gd name="connsiteY58" fmla="*/ 1803863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150416 w 1935490"/>
                  <a:gd name="connsiteY36" fmla="*/ 490439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34286 w 1935490"/>
                  <a:gd name="connsiteY43" fmla="*/ 251498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55725 w 1935490"/>
                  <a:gd name="connsiteY58" fmla="*/ 1803863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63932 w 1935490"/>
                  <a:gd name="connsiteY0" fmla="*/ 447890 h 1926487"/>
                  <a:gd name="connsiteX1" fmla="*/ 479403 w 1935490"/>
                  <a:gd name="connsiteY1" fmla="*/ 647892 h 1926487"/>
                  <a:gd name="connsiteX2" fmla="*/ 420670 w 1935490"/>
                  <a:gd name="connsiteY2" fmla="*/ 681801 h 1926487"/>
                  <a:gd name="connsiteX3" fmla="*/ 593329 w 1935490"/>
                  <a:gd name="connsiteY3" fmla="*/ 681801 h 1926487"/>
                  <a:gd name="connsiteX4" fmla="*/ 656005 w 1935490"/>
                  <a:gd name="connsiteY4" fmla="*/ 447890 h 1926487"/>
                  <a:gd name="connsiteX5" fmla="*/ 363932 w 1935490"/>
                  <a:gd name="connsiteY5" fmla="*/ 447890 h 1926487"/>
                  <a:gd name="connsiteX6" fmla="*/ 398642 w 1935490"/>
                  <a:gd name="connsiteY6" fmla="*/ 5235 h 1926487"/>
                  <a:gd name="connsiteX7" fmla="*/ 604827 w 1935490"/>
                  <a:gd name="connsiteY7" fmla="*/ 5235 h 1926487"/>
                  <a:gd name="connsiteX8" fmla="*/ 604827 w 1935490"/>
                  <a:gd name="connsiteY8" fmla="*/ 234126 h 1926487"/>
                  <a:gd name="connsiteX9" fmla="*/ 1014887 w 1935490"/>
                  <a:gd name="connsiteY9" fmla="*/ 234126 h 1926487"/>
                  <a:gd name="connsiteX10" fmla="*/ 1014887 w 1935490"/>
                  <a:gd name="connsiteY10" fmla="*/ 447890 h 1926487"/>
                  <a:gd name="connsiteX11" fmla="*/ 869464 w 1935490"/>
                  <a:gd name="connsiteY11" fmla="*/ 447890 h 1926487"/>
                  <a:gd name="connsiteX12" fmla="*/ 806787 w 1935490"/>
                  <a:gd name="connsiteY12" fmla="*/ 681801 h 1926487"/>
                  <a:gd name="connsiteX13" fmla="*/ 1034427 w 1935490"/>
                  <a:gd name="connsiteY13" fmla="*/ 681801 h 1926487"/>
                  <a:gd name="connsiteX14" fmla="*/ 1034427 w 1935490"/>
                  <a:gd name="connsiteY14" fmla="*/ 895565 h 1926487"/>
                  <a:gd name="connsiteX15" fmla="*/ 604827 w 1935490"/>
                  <a:gd name="connsiteY15" fmla="*/ 895565 h 1926487"/>
                  <a:gd name="connsiteX16" fmla="*/ 604827 w 1935490"/>
                  <a:gd name="connsiteY16" fmla="*/ 1018351 h 1926487"/>
                  <a:gd name="connsiteX17" fmla="*/ 1014887 w 1935490"/>
                  <a:gd name="connsiteY17" fmla="*/ 1018351 h 1926487"/>
                  <a:gd name="connsiteX18" fmla="*/ 1014887 w 1935490"/>
                  <a:gd name="connsiteY18" fmla="*/ 1232115 h 1926487"/>
                  <a:gd name="connsiteX19" fmla="*/ 711247 w 1935490"/>
                  <a:gd name="connsiteY19" fmla="*/ 1232115 h 1926487"/>
                  <a:gd name="connsiteX20" fmla="*/ 944115 w 1935490"/>
                  <a:gd name="connsiteY20" fmla="*/ 1464983 h 1926487"/>
                  <a:gd name="connsiteX21" fmla="*/ 798320 w 1935490"/>
                  <a:gd name="connsiteY21" fmla="*/ 1610778 h 1926487"/>
                  <a:gd name="connsiteX22" fmla="*/ 604827 w 1935490"/>
                  <a:gd name="connsiteY22" fmla="*/ 1417285 h 1926487"/>
                  <a:gd name="connsiteX23" fmla="*/ 604827 w 1935490"/>
                  <a:gd name="connsiteY23" fmla="*/ 1926487 h 1926487"/>
                  <a:gd name="connsiteX24" fmla="*/ 398642 w 1935490"/>
                  <a:gd name="connsiteY24" fmla="*/ 1926487 h 1926487"/>
                  <a:gd name="connsiteX25" fmla="*/ 398642 w 1935490"/>
                  <a:gd name="connsiteY25" fmla="*/ 1462802 h 1926487"/>
                  <a:gd name="connsiteX26" fmla="*/ 165791 w 1935490"/>
                  <a:gd name="connsiteY26" fmla="*/ 1777742 h 1926487"/>
                  <a:gd name="connsiteX27" fmla="*/ 0 w 1935490"/>
                  <a:gd name="connsiteY27" fmla="*/ 1655164 h 1926487"/>
                  <a:gd name="connsiteX28" fmla="*/ 312781 w 1935490"/>
                  <a:gd name="connsiteY28" fmla="*/ 1232115 h 1926487"/>
                  <a:gd name="connsiteX29" fmla="*/ 24777 w 1935490"/>
                  <a:gd name="connsiteY29" fmla="*/ 1232115 h 1926487"/>
                  <a:gd name="connsiteX30" fmla="*/ 24777 w 1935490"/>
                  <a:gd name="connsiteY30" fmla="*/ 1018351 h 1926487"/>
                  <a:gd name="connsiteX31" fmla="*/ 398642 w 1935490"/>
                  <a:gd name="connsiteY31" fmla="*/ 1018351 h 1926487"/>
                  <a:gd name="connsiteX32" fmla="*/ 398642 w 1935490"/>
                  <a:gd name="connsiteY32" fmla="*/ 895565 h 1926487"/>
                  <a:gd name="connsiteX33" fmla="*/ 5237 w 1935490"/>
                  <a:gd name="connsiteY33" fmla="*/ 895565 h 1926487"/>
                  <a:gd name="connsiteX34" fmla="*/ 5237 w 1935490"/>
                  <a:gd name="connsiteY34" fmla="*/ 681801 h 1926487"/>
                  <a:gd name="connsiteX35" fmla="*/ 260899 w 1935490"/>
                  <a:gd name="connsiteY35" fmla="*/ 681801 h 1926487"/>
                  <a:gd name="connsiteX36" fmla="*/ 99616 w 1935490"/>
                  <a:gd name="connsiteY36" fmla="*/ 499964 h 1926487"/>
                  <a:gd name="connsiteX37" fmla="*/ 224112 w 1935490"/>
                  <a:gd name="connsiteY37" fmla="*/ 447890 h 1926487"/>
                  <a:gd name="connsiteX38" fmla="*/ 24777 w 1935490"/>
                  <a:gd name="connsiteY38" fmla="*/ 447890 h 1926487"/>
                  <a:gd name="connsiteX39" fmla="*/ 24777 w 1935490"/>
                  <a:gd name="connsiteY39" fmla="*/ 234126 h 1926487"/>
                  <a:gd name="connsiteX40" fmla="*/ 398642 w 1935490"/>
                  <a:gd name="connsiteY40" fmla="*/ 234126 h 1926487"/>
                  <a:gd name="connsiteX41" fmla="*/ 398642 w 1935490"/>
                  <a:gd name="connsiteY41" fmla="*/ 5235 h 1926487"/>
                  <a:gd name="connsiteX42" fmla="*/ 1857313 w 1935490"/>
                  <a:gd name="connsiteY42" fmla="*/ 0 h 1926487"/>
                  <a:gd name="connsiteX43" fmla="*/ 1934286 w 1935490"/>
                  <a:gd name="connsiteY43" fmla="*/ 251498 h 1926487"/>
                  <a:gd name="connsiteX44" fmla="*/ 1296977 w 1935490"/>
                  <a:gd name="connsiteY44" fmla="*/ 400788 h 1926487"/>
                  <a:gd name="connsiteX45" fmla="*/ 1296977 w 1935490"/>
                  <a:gd name="connsiteY45" fmla="*/ 704026 h 1926487"/>
                  <a:gd name="connsiteX46" fmla="*/ 1935490 w 1935490"/>
                  <a:gd name="connsiteY46" fmla="*/ 704026 h 1926487"/>
                  <a:gd name="connsiteX47" fmla="*/ 1935490 w 1935490"/>
                  <a:gd name="connsiteY47" fmla="*/ 917790 h 1926487"/>
                  <a:gd name="connsiteX48" fmla="*/ 1684327 w 1935490"/>
                  <a:gd name="connsiteY48" fmla="*/ 917790 h 1926487"/>
                  <a:gd name="connsiteX49" fmla="*/ 1684327 w 1935490"/>
                  <a:gd name="connsiteY49" fmla="*/ 1926487 h 1926487"/>
                  <a:gd name="connsiteX50" fmla="*/ 1478142 w 1935490"/>
                  <a:gd name="connsiteY50" fmla="*/ 1926487 h 1926487"/>
                  <a:gd name="connsiteX51" fmla="*/ 1478142 w 1935490"/>
                  <a:gd name="connsiteY51" fmla="*/ 917790 h 1926487"/>
                  <a:gd name="connsiteX52" fmla="*/ 1296977 w 1935490"/>
                  <a:gd name="connsiteY52" fmla="*/ 917790 h 1926487"/>
                  <a:gd name="connsiteX53" fmla="*/ 1296977 w 1935490"/>
                  <a:gd name="connsiteY53" fmla="*/ 1366936 h 1926487"/>
                  <a:gd name="connsiteX54" fmla="*/ 1298365 w 1935490"/>
                  <a:gd name="connsiteY54" fmla="*/ 1367778 h 1926487"/>
                  <a:gd name="connsiteX55" fmla="*/ 1296977 w 1935490"/>
                  <a:gd name="connsiteY55" fmla="*/ 1370066 h 1926487"/>
                  <a:gd name="connsiteX56" fmla="*/ 1296977 w 1935490"/>
                  <a:gd name="connsiteY56" fmla="*/ 1377212 h 1926487"/>
                  <a:gd name="connsiteX57" fmla="*/ 966922 w 1935490"/>
                  <a:gd name="connsiteY57" fmla="*/ 1913999 h 1926487"/>
                  <a:gd name="connsiteX58" fmla="*/ 755725 w 1935490"/>
                  <a:gd name="connsiteY58" fmla="*/ 1803863 h 1926487"/>
                  <a:gd name="connsiteX59" fmla="*/ 1090792 w 1935490"/>
                  <a:gd name="connsiteY59" fmla="*/ 1312403 h 1926487"/>
                  <a:gd name="connsiteX60" fmla="*/ 1090792 w 1935490"/>
                  <a:gd name="connsiteY60" fmla="*/ 173510 h 1926487"/>
                  <a:gd name="connsiteX61" fmla="*/ 1296977 w 1935490"/>
                  <a:gd name="connsiteY61" fmla="*/ 173510 h 1926487"/>
                  <a:gd name="connsiteX62" fmla="*/ 1296977 w 1935490"/>
                  <a:gd name="connsiteY62" fmla="*/ 176653 h 1926487"/>
                  <a:gd name="connsiteX63" fmla="*/ 1857313 w 1935490"/>
                  <a:gd name="connsiteY63" fmla="*/ 0 h 1926487"/>
                  <a:gd name="connsiteX0" fmla="*/ 386157 w 1957715"/>
                  <a:gd name="connsiteY0" fmla="*/ 447890 h 1926487"/>
                  <a:gd name="connsiteX1" fmla="*/ 501628 w 1957715"/>
                  <a:gd name="connsiteY1" fmla="*/ 647892 h 1926487"/>
                  <a:gd name="connsiteX2" fmla="*/ 442895 w 1957715"/>
                  <a:gd name="connsiteY2" fmla="*/ 681801 h 1926487"/>
                  <a:gd name="connsiteX3" fmla="*/ 615554 w 1957715"/>
                  <a:gd name="connsiteY3" fmla="*/ 681801 h 1926487"/>
                  <a:gd name="connsiteX4" fmla="*/ 678230 w 1957715"/>
                  <a:gd name="connsiteY4" fmla="*/ 447890 h 1926487"/>
                  <a:gd name="connsiteX5" fmla="*/ 386157 w 1957715"/>
                  <a:gd name="connsiteY5" fmla="*/ 447890 h 1926487"/>
                  <a:gd name="connsiteX6" fmla="*/ 420867 w 1957715"/>
                  <a:gd name="connsiteY6" fmla="*/ 5235 h 1926487"/>
                  <a:gd name="connsiteX7" fmla="*/ 627052 w 1957715"/>
                  <a:gd name="connsiteY7" fmla="*/ 5235 h 1926487"/>
                  <a:gd name="connsiteX8" fmla="*/ 627052 w 1957715"/>
                  <a:gd name="connsiteY8" fmla="*/ 234126 h 1926487"/>
                  <a:gd name="connsiteX9" fmla="*/ 1037112 w 1957715"/>
                  <a:gd name="connsiteY9" fmla="*/ 234126 h 1926487"/>
                  <a:gd name="connsiteX10" fmla="*/ 1037112 w 1957715"/>
                  <a:gd name="connsiteY10" fmla="*/ 447890 h 1926487"/>
                  <a:gd name="connsiteX11" fmla="*/ 891689 w 1957715"/>
                  <a:gd name="connsiteY11" fmla="*/ 447890 h 1926487"/>
                  <a:gd name="connsiteX12" fmla="*/ 829012 w 1957715"/>
                  <a:gd name="connsiteY12" fmla="*/ 681801 h 1926487"/>
                  <a:gd name="connsiteX13" fmla="*/ 1056652 w 1957715"/>
                  <a:gd name="connsiteY13" fmla="*/ 681801 h 1926487"/>
                  <a:gd name="connsiteX14" fmla="*/ 1056652 w 1957715"/>
                  <a:gd name="connsiteY14" fmla="*/ 895565 h 1926487"/>
                  <a:gd name="connsiteX15" fmla="*/ 627052 w 1957715"/>
                  <a:gd name="connsiteY15" fmla="*/ 895565 h 1926487"/>
                  <a:gd name="connsiteX16" fmla="*/ 627052 w 1957715"/>
                  <a:gd name="connsiteY16" fmla="*/ 1018351 h 1926487"/>
                  <a:gd name="connsiteX17" fmla="*/ 1037112 w 1957715"/>
                  <a:gd name="connsiteY17" fmla="*/ 1018351 h 1926487"/>
                  <a:gd name="connsiteX18" fmla="*/ 1037112 w 1957715"/>
                  <a:gd name="connsiteY18" fmla="*/ 1232115 h 1926487"/>
                  <a:gd name="connsiteX19" fmla="*/ 733472 w 1957715"/>
                  <a:gd name="connsiteY19" fmla="*/ 1232115 h 1926487"/>
                  <a:gd name="connsiteX20" fmla="*/ 966340 w 1957715"/>
                  <a:gd name="connsiteY20" fmla="*/ 1464983 h 1926487"/>
                  <a:gd name="connsiteX21" fmla="*/ 820545 w 1957715"/>
                  <a:gd name="connsiteY21" fmla="*/ 1610778 h 1926487"/>
                  <a:gd name="connsiteX22" fmla="*/ 627052 w 1957715"/>
                  <a:gd name="connsiteY22" fmla="*/ 1417285 h 1926487"/>
                  <a:gd name="connsiteX23" fmla="*/ 627052 w 1957715"/>
                  <a:gd name="connsiteY23" fmla="*/ 1926487 h 1926487"/>
                  <a:gd name="connsiteX24" fmla="*/ 420867 w 1957715"/>
                  <a:gd name="connsiteY24" fmla="*/ 1926487 h 1926487"/>
                  <a:gd name="connsiteX25" fmla="*/ 420867 w 1957715"/>
                  <a:gd name="connsiteY25" fmla="*/ 1462802 h 1926487"/>
                  <a:gd name="connsiteX26" fmla="*/ 188016 w 1957715"/>
                  <a:gd name="connsiteY26" fmla="*/ 1777742 h 1926487"/>
                  <a:gd name="connsiteX27" fmla="*/ 0 w 1957715"/>
                  <a:gd name="connsiteY27" fmla="*/ 1648814 h 1926487"/>
                  <a:gd name="connsiteX28" fmla="*/ 335006 w 1957715"/>
                  <a:gd name="connsiteY28" fmla="*/ 1232115 h 1926487"/>
                  <a:gd name="connsiteX29" fmla="*/ 47002 w 1957715"/>
                  <a:gd name="connsiteY29" fmla="*/ 1232115 h 1926487"/>
                  <a:gd name="connsiteX30" fmla="*/ 47002 w 1957715"/>
                  <a:gd name="connsiteY30" fmla="*/ 1018351 h 1926487"/>
                  <a:gd name="connsiteX31" fmla="*/ 420867 w 1957715"/>
                  <a:gd name="connsiteY31" fmla="*/ 1018351 h 1926487"/>
                  <a:gd name="connsiteX32" fmla="*/ 420867 w 1957715"/>
                  <a:gd name="connsiteY32" fmla="*/ 895565 h 1926487"/>
                  <a:gd name="connsiteX33" fmla="*/ 27462 w 1957715"/>
                  <a:gd name="connsiteY33" fmla="*/ 895565 h 1926487"/>
                  <a:gd name="connsiteX34" fmla="*/ 27462 w 1957715"/>
                  <a:gd name="connsiteY34" fmla="*/ 681801 h 1926487"/>
                  <a:gd name="connsiteX35" fmla="*/ 283124 w 1957715"/>
                  <a:gd name="connsiteY35" fmla="*/ 681801 h 1926487"/>
                  <a:gd name="connsiteX36" fmla="*/ 121841 w 1957715"/>
                  <a:gd name="connsiteY36" fmla="*/ 499964 h 1926487"/>
                  <a:gd name="connsiteX37" fmla="*/ 246337 w 1957715"/>
                  <a:gd name="connsiteY37" fmla="*/ 447890 h 1926487"/>
                  <a:gd name="connsiteX38" fmla="*/ 47002 w 1957715"/>
                  <a:gd name="connsiteY38" fmla="*/ 447890 h 1926487"/>
                  <a:gd name="connsiteX39" fmla="*/ 47002 w 1957715"/>
                  <a:gd name="connsiteY39" fmla="*/ 234126 h 1926487"/>
                  <a:gd name="connsiteX40" fmla="*/ 420867 w 1957715"/>
                  <a:gd name="connsiteY40" fmla="*/ 234126 h 1926487"/>
                  <a:gd name="connsiteX41" fmla="*/ 420867 w 1957715"/>
                  <a:gd name="connsiteY41" fmla="*/ 5235 h 1926487"/>
                  <a:gd name="connsiteX42" fmla="*/ 1879538 w 1957715"/>
                  <a:gd name="connsiteY42" fmla="*/ 0 h 1926487"/>
                  <a:gd name="connsiteX43" fmla="*/ 1956511 w 1957715"/>
                  <a:gd name="connsiteY43" fmla="*/ 251498 h 1926487"/>
                  <a:gd name="connsiteX44" fmla="*/ 1319202 w 1957715"/>
                  <a:gd name="connsiteY44" fmla="*/ 400788 h 1926487"/>
                  <a:gd name="connsiteX45" fmla="*/ 1319202 w 1957715"/>
                  <a:gd name="connsiteY45" fmla="*/ 704026 h 1926487"/>
                  <a:gd name="connsiteX46" fmla="*/ 1957715 w 1957715"/>
                  <a:gd name="connsiteY46" fmla="*/ 704026 h 1926487"/>
                  <a:gd name="connsiteX47" fmla="*/ 1957715 w 1957715"/>
                  <a:gd name="connsiteY47" fmla="*/ 917790 h 1926487"/>
                  <a:gd name="connsiteX48" fmla="*/ 1706552 w 1957715"/>
                  <a:gd name="connsiteY48" fmla="*/ 917790 h 1926487"/>
                  <a:gd name="connsiteX49" fmla="*/ 1706552 w 1957715"/>
                  <a:gd name="connsiteY49" fmla="*/ 1926487 h 1926487"/>
                  <a:gd name="connsiteX50" fmla="*/ 1500367 w 1957715"/>
                  <a:gd name="connsiteY50" fmla="*/ 1926487 h 1926487"/>
                  <a:gd name="connsiteX51" fmla="*/ 1500367 w 1957715"/>
                  <a:gd name="connsiteY51" fmla="*/ 917790 h 1926487"/>
                  <a:gd name="connsiteX52" fmla="*/ 1319202 w 1957715"/>
                  <a:gd name="connsiteY52" fmla="*/ 917790 h 1926487"/>
                  <a:gd name="connsiteX53" fmla="*/ 1319202 w 1957715"/>
                  <a:gd name="connsiteY53" fmla="*/ 1366936 h 1926487"/>
                  <a:gd name="connsiteX54" fmla="*/ 1320590 w 1957715"/>
                  <a:gd name="connsiteY54" fmla="*/ 1367778 h 1926487"/>
                  <a:gd name="connsiteX55" fmla="*/ 1319202 w 1957715"/>
                  <a:gd name="connsiteY55" fmla="*/ 1370066 h 1926487"/>
                  <a:gd name="connsiteX56" fmla="*/ 1319202 w 1957715"/>
                  <a:gd name="connsiteY56" fmla="*/ 1377212 h 1926487"/>
                  <a:gd name="connsiteX57" fmla="*/ 989147 w 1957715"/>
                  <a:gd name="connsiteY57" fmla="*/ 1913999 h 1926487"/>
                  <a:gd name="connsiteX58" fmla="*/ 777950 w 1957715"/>
                  <a:gd name="connsiteY58" fmla="*/ 1803863 h 1926487"/>
                  <a:gd name="connsiteX59" fmla="*/ 1113017 w 1957715"/>
                  <a:gd name="connsiteY59" fmla="*/ 1312403 h 1926487"/>
                  <a:gd name="connsiteX60" fmla="*/ 1113017 w 1957715"/>
                  <a:gd name="connsiteY60" fmla="*/ 173510 h 1926487"/>
                  <a:gd name="connsiteX61" fmla="*/ 1319202 w 1957715"/>
                  <a:gd name="connsiteY61" fmla="*/ 173510 h 1926487"/>
                  <a:gd name="connsiteX62" fmla="*/ 1319202 w 1957715"/>
                  <a:gd name="connsiteY62" fmla="*/ 176653 h 1926487"/>
                  <a:gd name="connsiteX63" fmla="*/ 1879538 w 1957715"/>
                  <a:gd name="connsiteY63" fmla="*/ 0 h 1926487"/>
                  <a:gd name="connsiteX0" fmla="*/ 386157 w 1957715"/>
                  <a:gd name="connsiteY0" fmla="*/ 447890 h 1926487"/>
                  <a:gd name="connsiteX1" fmla="*/ 501628 w 1957715"/>
                  <a:gd name="connsiteY1" fmla="*/ 647892 h 1926487"/>
                  <a:gd name="connsiteX2" fmla="*/ 442895 w 1957715"/>
                  <a:gd name="connsiteY2" fmla="*/ 681801 h 1926487"/>
                  <a:gd name="connsiteX3" fmla="*/ 615554 w 1957715"/>
                  <a:gd name="connsiteY3" fmla="*/ 681801 h 1926487"/>
                  <a:gd name="connsiteX4" fmla="*/ 678230 w 1957715"/>
                  <a:gd name="connsiteY4" fmla="*/ 447890 h 1926487"/>
                  <a:gd name="connsiteX5" fmla="*/ 386157 w 1957715"/>
                  <a:gd name="connsiteY5" fmla="*/ 447890 h 1926487"/>
                  <a:gd name="connsiteX6" fmla="*/ 420867 w 1957715"/>
                  <a:gd name="connsiteY6" fmla="*/ 5235 h 1926487"/>
                  <a:gd name="connsiteX7" fmla="*/ 627052 w 1957715"/>
                  <a:gd name="connsiteY7" fmla="*/ 5235 h 1926487"/>
                  <a:gd name="connsiteX8" fmla="*/ 627052 w 1957715"/>
                  <a:gd name="connsiteY8" fmla="*/ 234126 h 1926487"/>
                  <a:gd name="connsiteX9" fmla="*/ 1037112 w 1957715"/>
                  <a:gd name="connsiteY9" fmla="*/ 234126 h 1926487"/>
                  <a:gd name="connsiteX10" fmla="*/ 1037112 w 1957715"/>
                  <a:gd name="connsiteY10" fmla="*/ 447890 h 1926487"/>
                  <a:gd name="connsiteX11" fmla="*/ 891689 w 1957715"/>
                  <a:gd name="connsiteY11" fmla="*/ 447890 h 1926487"/>
                  <a:gd name="connsiteX12" fmla="*/ 829012 w 1957715"/>
                  <a:gd name="connsiteY12" fmla="*/ 681801 h 1926487"/>
                  <a:gd name="connsiteX13" fmla="*/ 1056652 w 1957715"/>
                  <a:gd name="connsiteY13" fmla="*/ 681801 h 1926487"/>
                  <a:gd name="connsiteX14" fmla="*/ 1056652 w 1957715"/>
                  <a:gd name="connsiteY14" fmla="*/ 895565 h 1926487"/>
                  <a:gd name="connsiteX15" fmla="*/ 627052 w 1957715"/>
                  <a:gd name="connsiteY15" fmla="*/ 895565 h 1926487"/>
                  <a:gd name="connsiteX16" fmla="*/ 627052 w 1957715"/>
                  <a:gd name="connsiteY16" fmla="*/ 1018351 h 1926487"/>
                  <a:gd name="connsiteX17" fmla="*/ 1037112 w 1957715"/>
                  <a:gd name="connsiteY17" fmla="*/ 1018351 h 1926487"/>
                  <a:gd name="connsiteX18" fmla="*/ 1037112 w 1957715"/>
                  <a:gd name="connsiteY18" fmla="*/ 1232115 h 1926487"/>
                  <a:gd name="connsiteX19" fmla="*/ 733472 w 1957715"/>
                  <a:gd name="connsiteY19" fmla="*/ 1232115 h 1926487"/>
                  <a:gd name="connsiteX20" fmla="*/ 998090 w 1957715"/>
                  <a:gd name="connsiteY20" fmla="*/ 1417358 h 1926487"/>
                  <a:gd name="connsiteX21" fmla="*/ 820545 w 1957715"/>
                  <a:gd name="connsiteY21" fmla="*/ 1610778 h 1926487"/>
                  <a:gd name="connsiteX22" fmla="*/ 627052 w 1957715"/>
                  <a:gd name="connsiteY22" fmla="*/ 1417285 h 1926487"/>
                  <a:gd name="connsiteX23" fmla="*/ 627052 w 1957715"/>
                  <a:gd name="connsiteY23" fmla="*/ 1926487 h 1926487"/>
                  <a:gd name="connsiteX24" fmla="*/ 420867 w 1957715"/>
                  <a:gd name="connsiteY24" fmla="*/ 1926487 h 1926487"/>
                  <a:gd name="connsiteX25" fmla="*/ 420867 w 1957715"/>
                  <a:gd name="connsiteY25" fmla="*/ 1462802 h 1926487"/>
                  <a:gd name="connsiteX26" fmla="*/ 188016 w 1957715"/>
                  <a:gd name="connsiteY26" fmla="*/ 1777742 h 1926487"/>
                  <a:gd name="connsiteX27" fmla="*/ 0 w 1957715"/>
                  <a:gd name="connsiteY27" fmla="*/ 1648814 h 1926487"/>
                  <a:gd name="connsiteX28" fmla="*/ 335006 w 1957715"/>
                  <a:gd name="connsiteY28" fmla="*/ 1232115 h 1926487"/>
                  <a:gd name="connsiteX29" fmla="*/ 47002 w 1957715"/>
                  <a:gd name="connsiteY29" fmla="*/ 1232115 h 1926487"/>
                  <a:gd name="connsiteX30" fmla="*/ 47002 w 1957715"/>
                  <a:gd name="connsiteY30" fmla="*/ 1018351 h 1926487"/>
                  <a:gd name="connsiteX31" fmla="*/ 420867 w 1957715"/>
                  <a:gd name="connsiteY31" fmla="*/ 1018351 h 1926487"/>
                  <a:gd name="connsiteX32" fmla="*/ 420867 w 1957715"/>
                  <a:gd name="connsiteY32" fmla="*/ 895565 h 1926487"/>
                  <a:gd name="connsiteX33" fmla="*/ 27462 w 1957715"/>
                  <a:gd name="connsiteY33" fmla="*/ 895565 h 1926487"/>
                  <a:gd name="connsiteX34" fmla="*/ 27462 w 1957715"/>
                  <a:gd name="connsiteY34" fmla="*/ 681801 h 1926487"/>
                  <a:gd name="connsiteX35" fmla="*/ 283124 w 1957715"/>
                  <a:gd name="connsiteY35" fmla="*/ 681801 h 1926487"/>
                  <a:gd name="connsiteX36" fmla="*/ 121841 w 1957715"/>
                  <a:gd name="connsiteY36" fmla="*/ 499964 h 1926487"/>
                  <a:gd name="connsiteX37" fmla="*/ 246337 w 1957715"/>
                  <a:gd name="connsiteY37" fmla="*/ 447890 h 1926487"/>
                  <a:gd name="connsiteX38" fmla="*/ 47002 w 1957715"/>
                  <a:gd name="connsiteY38" fmla="*/ 447890 h 1926487"/>
                  <a:gd name="connsiteX39" fmla="*/ 47002 w 1957715"/>
                  <a:gd name="connsiteY39" fmla="*/ 234126 h 1926487"/>
                  <a:gd name="connsiteX40" fmla="*/ 420867 w 1957715"/>
                  <a:gd name="connsiteY40" fmla="*/ 234126 h 1926487"/>
                  <a:gd name="connsiteX41" fmla="*/ 420867 w 1957715"/>
                  <a:gd name="connsiteY41" fmla="*/ 5235 h 1926487"/>
                  <a:gd name="connsiteX42" fmla="*/ 1879538 w 1957715"/>
                  <a:gd name="connsiteY42" fmla="*/ 0 h 1926487"/>
                  <a:gd name="connsiteX43" fmla="*/ 1956511 w 1957715"/>
                  <a:gd name="connsiteY43" fmla="*/ 251498 h 1926487"/>
                  <a:gd name="connsiteX44" fmla="*/ 1319202 w 1957715"/>
                  <a:gd name="connsiteY44" fmla="*/ 400788 h 1926487"/>
                  <a:gd name="connsiteX45" fmla="*/ 1319202 w 1957715"/>
                  <a:gd name="connsiteY45" fmla="*/ 704026 h 1926487"/>
                  <a:gd name="connsiteX46" fmla="*/ 1957715 w 1957715"/>
                  <a:gd name="connsiteY46" fmla="*/ 704026 h 1926487"/>
                  <a:gd name="connsiteX47" fmla="*/ 1957715 w 1957715"/>
                  <a:gd name="connsiteY47" fmla="*/ 917790 h 1926487"/>
                  <a:gd name="connsiteX48" fmla="*/ 1706552 w 1957715"/>
                  <a:gd name="connsiteY48" fmla="*/ 917790 h 1926487"/>
                  <a:gd name="connsiteX49" fmla="*/ 1706552 w 1957715"/>
                  <a:gd name="connsiteY49" fmla="*/ 1926487 h 1926487"/>
                  <a:gd name="connsiteX50" fmla="*/ 1500367 w 1957715"/>
                  <a:gd name="connsiteY50" fmla="*/ 1926487 h 1926487"/>
                  <a:gd name="connsiteX51" fmla="*/ 1500367 w 1957715"/>
                  <a:gd name="connsiteY51" fmla="*/ 917790 h 1926487"/>
                  <a:gd name="connsiteX52" fmla="*/ 1319202 w 1957715"/>
                  <a:gd name="connsiteY52" fmla="*/ 917790 h 1926487"/>
                  <a:gd name="connsiteX53" fmla="*/ 1319202 w 1957715"/>
                  <a:gd name="connsiteY53" fmla="*/ 1366936 h 1926487"/>
                  <a:gd name="connsiteX54" fmla="*/ 1320590 w 1957715"/>
                  <a:gd name="connsiteY54" fmla="*/ 1367778 h 1926487"/>
                  <a:gd name="connsiteX55" fmla="*/ 1319202 w 1957715"/>
                  <a:gd name="connsiteY55" fmla="*/ 1370066 h 1926487"/>
                  <a:gd name="connsiteX56" fmla="*/ 1319202 w 1957715"/>
                  <a:gd name="connsiteY56" fmla="*/ 1377212 h 1926487"/>
                  <a:gd name="connsiteX57" fmla="*/ 989147 w 1957715"/>
                  <a:gd name="connsiteY57" fmla="*/ 1913999 h 1926487"/>
                  <a:gd name="connsiteX58" fmla="*/ 777950 w 1957715"/>
                  <a:gd name="connsiteY58" fmla="*/ 1803863 h 1926487"/>
                  <a:gd name="connsiteX59" fmla="*/ 1113017 w 1957715"/>
                  <a:gd name="connsiteY59" fmla="*/ 1312403 h 1926487"/>
                  <a:gd name="connsiteX60" fmla="*/ 1113017 w 1957715"/>
                  <a:gd name="connsiteY60" fmla="*/ 173510 h 1926487"/>
                  <a:gd name="connsiteX61" fmla="*/ 1319202 w 1957715"/>
                  <a:gd name="connsiteY61" fmla="*/ 173510 h 1926487"/>
                  <a:gd name="connsiteX62" fmla="*/ 1319202 w 1957715"/>
                  <a:gd name="connsiteY62" fmla="*/ 176653 h 1926487"/>
                  <a:gd name="connsiteX63" fmla="*/ 1879538 w 1957715"/>
                  <a:gd name="connsiteY63" fmla="*/ 0 h 192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957715" h="1926487">
                    <a:moveTo>
                      <a:pt x="386157" y="447890"/>
                    </a:moveTo>
                    <a:lnTo>
                      <a:pt x="501628" y="647892"/>
                    </a:lnTo>
                    <a:lnTo>
                      <a:pt x="442895" y="681801"/>
                    </a:lnTo>
                    <a:lnTo>
                      <a:pt x="615554" y="681801"/>
                    </a:lnTo>
                    <a:lnTo>
                      <a:pt x="678230" y="447890"/>
                    </a:lnTo>
                    <a:lnTo>
                      <a:pt x="386157" y="447890"/>
                    </a:lnTo>
                    <a:close/>
                    <a:moveTo>
                      <a:pt x="420867" y="5235"/>
                    </a:moveTo>
                    <a:lnTo>
                      <a:pt x="627052" y="5235"/>
                    </a:lnTo>
                    <a:lnTo>
                      <a:pt x="627052" y="234126"/>
                    </a:lnTo>
                    <a:lnTo>
                      <a:pt x="1037112" y="234126"/>
                    </a:lnTo>
                    <a:lnTo>
                      <a:pt x="1037112" y="447890"/>
                    </a:lnTo>
                    <a:lnTo>
                      <a:pt x="891689" y="447890"/>
                    </a:lnTo>
                    <a:lnTo>
                      <a:pt x="829012" y="681801"/>
                    </a:lnTo>
                    <a:lnTo>
                      <a:pt x="1056652" y="681801"/>
                    </a:lnTo>
                    <a:lnTo>
                      <a:pt x="1056652" y="895565"/>
                    </a:lnTo>
                    <a:lnTo>
                      <a:pt x="627052" y="895565"/>
                    </a:lnTo>
                    <a:lnTo>
                      <a:pt x="627052" y="1018351"/>
                    </a:lnTo>
                    <a:lnTo>
                      <a:pt x="1037112" y="1018351"/>
                    </a:lnTo>
                    <a:lnTo>
                      <a:pt x="1037112" y="1232115"/>
                    </a:lnTo>
                    <a:lnTo>
                      <a:pt x="733472" y="1232115"/>
                    </a:lnTo>
                    <a:lnTo>
                      <a:pt x="998090" y="1417358"/>
                    </a:lnTo>
                    <a:lnTo>
                      <a:pt x="820545" y="1610778"/>
                    </a:lnTo>
                    <a:lnTo>
                      <a:pt x="627052" y="1417285"/>
                    </a:lnTo>
                    <a:lnTo>
                      <a:pt x="627052" y="1926487"/>
                    </a:lnTo>
                    <a:lnTo>
                      <a:pt x="420867" y="1926487"/>
                    </a:lnTo>
                    <a:lnTo>
                      <a:pt x="420867" y="1462802"/>
                    </a:lnTo>
                    <a:lnTo>
                      <a:pt x="188016" y="1777742"/>
                    </a:lnTo>
                    <a:lnTo>
                      <a:pt x="0" y="1648814"/>
                    </a:lnTo>
                    <a:lnTo>
                      <a:pt x="335006" y="1232115"/>
                    </a:lnTo>
                    <a:lnTo>
                      <a:pt x="47002" y="1232115"/>
                    </a:lnTo>
                    <a:lnTo>
                      <a:pt x="47002" y="1018351"/>
                    </a:lnTo>
                    <a:lnTo>
                      <a:pt x="420867" y="1018351"/>
                    </a:lnTo>
                    <a:lnTo>
                      <a:pt x="420867" y="895565"/>
                    </a:lnTo>
                    <a:lnTo>
                      <a:pt x="27462" y="895565"/>
                    </a:lnTo>
                    <a:lnTo>
                      <a:pt x="27462" y="681801"/>
                    </a:lnTo>
                    <a:lnTo>
                      <a:pt x="283124" y="681801"/>
                    </a:lnTo>
                    <a:lnTo>
                      <a:pt x="121841" y="499964"/>
                    </a:lnTo>
                    <a:lnTo>
                      <a:pt x="246337" y="447890"/>
                    </a:lnTo>
                    <a:lnTo>
                      <a:pt x="47002" y="447890"/>
                    </a:lnTo>
                    <a:lnTo>
                      <a:pt x="47002" y="234126"/>
                    </a:lnTo>
                    <a:lnTo>
                      <a:pt x="420867" y="234126"/>
                    </a:lnTo>
                    <a:lnTo>
                      <a:pt x="420867" y="5235"/>
                    </a:lnTo>
                    <a:close/>
                    <a:moveTo>
                      <a:pt x="1879538" y="0"/>
                    </a:moveTo>
                    <a:lnTo>
                      <a:pt x="1956511" y="251498"/>
                    </a:lnTo>
                    <a:lnTo>
                      <a:pt x="1319202" y="400788"/>
                    </a:lnTo>
                    <a:lnTo>
                      <a:pt x="1319202" y="704026"/>
                    </a:lnTo>
                    <a:lnTo>
                      <a:pt x="1957715" y="704026"/>
                    </a:lnTo>
                    <a:lnTo>
                      <a:pt x="1957715" y="917790"/>
                    </a:lnTo>
                    <a:lnTo>
                      <a:pt x="1706552" y="917790"/>
                    </a:lnTo>
                    <a:lnTo>
                      <a:pt x="1706552" y="1926487"/>
                    </a:lnTo>
                    <a:lnTo>
                      <a:pt x="1500367" y="1926487"/>
                    </a:lnTo>
                    <a:lnTo>
                      <a:pt x="1500367" y="917790"/>
                    </a:lnTo>
                    <a:lnTo>
                      <a:pt x="1319202" y="917790"/>
                    </a:lnTo>
                    <a:lnTo>
                      <a:pt x="1319202" y="1366936"/>
                    </a:lnTo>
                    <a:lnTo>
                      <a:pt x="1320590" y="1367778"/>
                    </a:lnTo>
                    <a:lnTo>
                      <a:pt x="1319202" y="1370066"/>
                    </a:lnTo>
                    <a:lnTo>
                      <a:pt x="1319202" y="1377212"/>
                    </a:lnTo>
                    <a:lnTo>
                      <a:pt x="989147" y="1913999"/>
                    </a:lnTo>
                    <a:lnTo>
                      <a:pt x="777950" y="1803863"/>
                    </a:lnTo>
                    <a:lnTo>
                      <a:pt x="1113017" y="1312403"/>
                    </a:lnTo>
                    <a:lnTo>
                      <a:pt x="1113017" y="173510"/>
                    </a:lnTo>
                    <a:lnTo>
                      <a:pt x="1319202" y="173510"/>
                    </a:lnTo>
                    <a:lnTo>
                      <a:pt x="1319202" y="176653"/>
                    </a:lnTo>
                    <a:lnTo>
                      <a:pt x="1879538" y="0"/>
                    </a:lnTo>
                    <a:close/>
                  </a:path>
                </a:pathLst>
              </a:custGeom>
              <a:solidFill>
                <a:srgbClr val="2D526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79E82C19-2BB9-03B3-FED1-9D71159F0C8E}"/>
                </a:ext>
              </a:extLst>
            </p:cNvPr>
            <p:cNvSpPr/>
            <p:nvPr/>
          </p:nvSpPr>
          <p:spPr bwMode="auto">
            <a:xfrm>
              <a:off x="3693389" y="3838397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07A7C0C9-3ABF-0578-0D57-A4A938813F74}"/>
                </a:ext>
              </a:extLst>
            </p:cNvPr>
            <p:cNvSpPr/>
            <p:nvPr/>
          </p:nvSpPr>
          <p:spPr bwMode="auto">
            <a:xfrm flipH="1">
              <a:off x="3693389" y="3838397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0D4C3876-5833-8DB5-5070-5F1443EC270F}"/>
              </a:ext>
            </a:extLst>
          </p:cNvPr>
          <p:cNvGrpSpPr/>
          <p:nvPr/>
        </p:nvGrpSpPr>
        <p:grpSpPr>
          <a:xfrm>
            <a:off x="6597326" y="3770534"/>
            <a:ext cx="2646879" cy="2646879"/>
            <a:chOff x="6597326" y="3770534"/>
            <a:chExt cx="2646879" cy="2646879"/>
          </a:xfrm>
        </p:grpSpPr>
        <p:sp>
          <p:nvSpPr>
            <p:cNvPr id="286" name="四角形: 角を丸くする 285">
              <a:extLst>
                <a:ext uri="{FF2B5EF4-FFF2-40B4-BE49-F238E27FC236}">
                  <a16:creationId xmlns:a16="http://schemas.microsoft.com/office/drawing/2014/main" id="{034BF1E3-BAB4-234B-89D6-BA671B349D18}"/>
                </a:ext>
              </a:extLst>
            </p:cNvPr>
            <p:cNvSpPr/>
            <p:nvPr/>
          </p:nvSpPr>
          <p:spPr bwMode="auto">
            <a:xfrm>
              <a:off x="6630005" y="3800095"/>
              <a:ext cx="2581521" cy="2587757"/>
            </a:xfrm>
            <a:prstGeom prst="roundRect">
              <a:avLst>
                <a:gd name="adj" fmla="val 724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C87FB16C-2B75-BE2D-2B1B-2F2CEBEF7E63}"/>
                </a:ext>
              </a:extLst>
            </p:cNvPr>
            <p:cNvSpPr/>
            <p:nvPr/>
          </p:nvSpPr>
          <p:spPr bwMode="auto">
            <a:xfrm>
              <a:off x="6597326" y="3770534"/>
              <a:ext cx="2646879" cy="2646879"/>
            </a:xfrm>
            <a:custGeom>
              <a:avLst/>
              <a:gdLst>
                <a:gd name="connsiteX0" fmla="*/ 284068 w 3234549"/>
                <a:gd name="connsiteY0" fmla="*/ 98539 h 3234549"/>
                <a:gd name="connsiteX1" fmla="*/ 98539 w 3234549"/>
                <a:gd name="connsiteY1" fmla="*/ 284068 h 3234549"/>
                <a:gd name="connsiteX2" fmla="*/ 98539 w 3234549"/>
                <a:gd name="connsiteY2" fmla="*/ 2950482 h 3234549"/>
                <a:gd name="connsiteX3" fmla="*/ 284068 w 3234549"/>
                <a:gd name="connsiteY3" fmla="*/ 3136011 h 3234549"/>
                <a:gd name="connsiteX4" fmla="*/ 2950482 w 3234549"/>
                <a:gd name="connsiteY4" fmla="*/ 3136011 h 3234549"/>
                <a:gd name="connsiteX5" fmla="*/ 3136011 w 3234549"/>
                <a:gd name="connsiteY5" fmla="*/ 2950482 h 3234549"/>
                <a:gd name="connsiteX6" fmla="*/ 3136011 w 3234549"/>
                <a:gd name="connsiteY6" fmla="*/ 284068 h 3234549"/>
                <a:gd name="connsiteX7" fmla="*/ 2950482 w 3234549"/>
                <a:gd name="connsiteY7" fmla="*/ 98539 h 3234549"/>
                <a:gd name="connsiteX8" fmla="*/ 253362 w 3234549"/>
                <a:gd name="connsiteY8" fmla="*/ 0 h 3234549"/>
                <a:gd name="connsiteX9" fmla="*/ 2981187 w 3234549"/>
                <a:gd name="connsiteY9" fmla="*/ 0 h 3234549"/>
                <a:gd name="connsiteX10" fmla="*/ 3234549 w 3234549"/>
                <a:gd name="connsiteY10" fmla="*/ 253362 h 3234549"/>
                <a:gd name="connsiteX11" fmla="*/ 3234549 w 3234549"/>
                <a:gd name="connsiteY11" fmla="*/ 2981187 h 3234549"/>
                <a:gd name="connsiteX12" fmla="*/ 2981187 w 3234549"/>
                <a:gd name="connsiteY12" fmla="*/ 3234549 h 3234549"/>
                <a:gd name="connsiteX13" fmla="*/ 253362 w 3234549"/>
                <a:gd name="connsiteY13" fmla="*/ 3234549 h 3234549"/>
                <a:gd name="connsiteX14" fmla="*/ 0 w 3234549"/>
                <a:gd name="connsiteY14" fmla="*/ 2981187 h 3234549"/>
                <a:gd name="connsiteX15" fmla="*/ 0 w 3234549"/>
                <a:gd name="connsiteY15" fmla="*/ 253362 h 3234549"/>
                <a:gd name="connsiteX16" fmla="*/ 253362 w 3234549"/>
                <a:gd name="connsiteY16" fmla="*/ 0 h 3234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34549" h="3234549">
                  <a:moveTo>
                    <a:pt x="284068" y="98539"/>
                  </a:moveTo>
                  <a:cubicBezTo>
                    <a:pt x="181603" y="98539"/>
                    <a:pt x="98539" y="181603"/>
                    <a:pt x="98539" y="284068"/>
                  </a:cubicBezTo>
                  <a:lnTo>
                    <a:pt x="98539" y="2950482"/>
                  </a:lnTo>
                  <a:cubicBezTo>
                    <a:pt x="98539" y="3052947"/>
                    <a:pt x="181603" y="3136011"/>
                    <a:pt x="284068" y="3136011"/>
                  </a:cubicBezTo>
                  <a:lnTo>
                    <a:pt x="2950482" y="3136011"/>
                  </a:lnTo>
                  <a:cubicBezTo>
                    <a:pt x="3052947" y="3136011"/>
                    <a:pt x="3136011" y="3052947"/>
                    <a:pt x="3136011" y="2950482"/>
                  </a:cubicBezTo>
                  <a:lnTo>
                    <a:pt x="3136011" y="284068"/>
                  </a:lnTo>
                  <a:cubicBezTo>
                    <a:pt x="3136011" y="181603"/>
                    <a:pt x="3052947" y="98539"/>
                    <a:pt x="2950482" y="98539"/>
                  </a:cubicBezTo>
                  <a:close/>
                  <a:moveTo>
                    <a:pt x="253362" y="0"/>
                  </a:moveTo>
                  <a:lnTo>
                    <a:pt x="2981187" y="0"/>
                  </a:lnTo>
                  <a:cubicBezTo>
                    <a:pt x="3121115" y="0"/>
                    <a:pt x="3234549" y="113434"/>
                    <a:pt x="3234549" y="253362"/>
                  </a:cubicBezTo>
                  <a:lnTo>
                    <a:pt x="3234549" y="2981187"/>
                  </a:lnTo>
                  <a:cubicBezTo>
                    <a:pt x="3234549" y="3121115"/>
                    <a:pt x="3121115" y="3234549"/>
                    <a:pt x="2981187" y="3234549"/>
                  </a:cubicBezTo>
                  <a:lnTo>
                    <a:pt x="253362" y="3234549"/>
                  </a:lnTo>
                  <a:cubicBezTo>
                    <a:pt x="113434" y="3234549"/>
                    <a:pt x="0" y="3121115"/>
                    <a:pt x="0" y="2981187"/>
                  </a:cubicBezTo>
                  <a:lnTo>
                    <a:pt x="0" y="253362"/>
                  </a:lnTo>
                  <a:cubicBezTo>
                    <a:pt x="0" y="113434"/>
                    <a:pt x="113434" y="0"/>
                    <a:pt x="253362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367F0FF9-262C-6F5F-78EE-D8784AE0CE19}"/>
                </a:ext>
              </a:extLst>
            </p:cNvPr>
            <p:cNvGrpSpPr/>
            <p:nvPr/>
          </p:nvGrpSpPr>
          <p:grpSpPr>
            <a:xfrm>
              <a:off x="6795301" y="4565266"/>
              <a:ext cx="2250928" cy="1057414"/>
              <a:chOff x="6690114" y="908886"/>
              <a:chExt cx="2460469" cy="1155850"/>
            </a:xfrm>
          </p:grpSpPr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FB35A731-179C-E4C4-C57A-7DF0A6DE6706}"/>
                  </a:ext>
                </a:extLst>
              </p:cNvPr>
              <p:cNvSpPr/>
              <p:nvPr/>
            </p:nvSpPr>
            <p:spPr>
              <a:xfrm>
                <a:off x="6690114" y="908886"/>
                <a:ext cx="2460469" cy="1155850"/>
              </a:xfrm>
              <a:prstGeom prst="rect">
                <a:avLst/>
              </a:prstGeom>
              <a:solidFill>
                <a:srgbClr val="FAE3C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2C419F61-DC01-F241-AF5A-B6AAE077133C}"/>
                  </a:ext>
                </a:extLst>
              </p:cNvPr>
              <p:cNvSpPr/>
              <p:nvPr/>
            </p:nvSpPr>
            <p:spPr>
              <a:xfrm>
                <a:off x="6805825" y="1005939"/>
                <a:ext cx="2229047" cy="961744"/>
              </a:xfrm>
              <a:prstGeom prst="roundRect">
                <a:avLst>
                  <a:gd name="adj" fmla="val 10126"/>
                </a:avLst>
              </a:prstGeom>
              <a:solidFill>
                <a:srgbClr val="B3BB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D25A970-53F9-276C-7C14-B3366F6870BD}"/>
                  </a:ext>
                </a:extLst>
              </p:cNvPr>
              <p:cNvSpPr/>
              <p:nvPr/>
            </p:nvSpPr>
            <p:spPr bwMode="auto">
              <a:xfrm>
                <a:off x="6848292" y="975285"/>
                <a:ext cx="585334" cy="200450"/>
              </a:xfrm>
              <a:custGeom>
                <a:avLst/>
                <a:gdLst>
                  <a:gd name="connsiteX0" fmla="*/ 965925 w 1101656"/>
                  <a:gd name="connsiteY0" fmla="*/ 107235 h 377265"/>
                  <a:gd name="connsiteX1" fmla="*/ 965925 w 1101656"/>
                  <a:gd name="connsiteY1" fmla="*/ 175596 h 377265"/>
                  <a:gd name="connsiteX2" fmla="*/ 1024420 w 1101656"/>
                  <a:gd name="connsiteY2" fmla="*/ 175596 h 377265"/>
                  <a:gd name="connsiteX3" fmla="*/ 1024420 w 1101656"/>
                  <a:gd name="connsiteY3" fmla="*/ 107235 h 377265"/>
                  <a:gd name="connsiteX4" fmla="*/ 829812 w 1101656"/>
                  <a:gd name="connsiteY4" fmla="*/ 107235 h 377265"/>
                  <a:gd name="connsiteX5" fmla="*/ 829812 w 1101656"/>
                  <a:gd name="connsiteY5" fmla="*/ 175596 h 377265"/>
                  <a:gd name="connsiteX6" fmla="*/ 888689 w 1101656"/>
                  <a:gd name="connsiteY6" fmla="*/ 175596 h 377265"/>
                  <a:gd name="connsiteX7" fmla="*/ 888689 w 1101656"/>
                  <a:gd name="connsiteY7" fmla="*/ 107235 h 377265"/>
                  <a:gd name="connsiteX8" fmla="*/ 752178 w 1101656"/>
                  <a:gd name="connsiteY8" fmla="*/ 19575 h 377265"/>
                  <a:gd name="connsiteX9" fmla="*/ 752576 w 1101656"/>
                  <a:gd name="connsiteY9" fmla="*/ 19575 h 377265"/>
                  <a:gd name="connsiteX10" fmla="*/ 829812 w 1101656"/>
                  <a:gd name="connsiteY10" fmla="*/ 19575 h 377265"/>
                  <a:gd name="connsiteX11" fmla="*/ 888689 w 1101656"/>
                  <a:gd name="connsiteY11" fmla="*/ 19575 h 377265"/>
                  <a:gd name="connsiteX12" fmla="*/ 965925 w 1101656"/>
                  <a:gd name="connsiteY12" fmla="*/ 19575 h 377265"/>
                  <a:gd name="connsiteX13" fmla="*/ 1024420 w 1101656"/>
                  <a:gd name="connsiteY13" fmla="*/ 19575 h 377265"/>
                  <a:gd name="connsiteX14" fmla="*/ 1101656 w 1101656"/>
                  <a:gd name="connsiteY14" fmla="*/ 19575 h 377265"/>
                  <a:gd name="connsiteX15" fmla="*/ 1101656 w 1101656"/>
                  <a:gd name="connsiteY15" fmla="*/ 107235 h 377265"/>
                  <a:gd name="connsiteX16" fmla="*/ 1101656 w 1101656"/>
                  <a:gd name="connsiteY16" fmla="*/ 175596 h 377265"/>
                  <a:gd name="connsiteX17" fmla="*/ 1101656 w 1101656"/>
                  <a:gd name="connsiteY17" fmla="*/ 263256 h 377265"/>
                  <a:gd name="connsiteX18" fmla="*/ 1101656 w 1101656"/>
                  <a:gd name="connsiteY18" fmla="*/ 377265 h 377265"/>
                  <a:gd name="connsiteX19" fmla="*/ 1024420 w 1101656"/>
                  <a:gd name="connsiteY19" fmla="*/ 377265 h 377265"/>
                  <a:gd name="connsiteX20" fmla="*/ 1024420 w 1101656"/>
                  <a:gd name="connsiteY20" fmla="*/ 263256 h 377265"/>
                  <a:gd name="connsiteX21" fmla="*/ 829812 w 1101656"/>
                  <a:gd name="connsiteY21" fmla="*/ 263256 h 377265"/>
                  <a:gd name="connsiteX22" fmla="*/ 829812 w 1101656"/>
                  <a:gd name="connsiteY22" fmla="*/ 377265 h 377265"/>
                  <a:gd name="connsiteX23" fmla="*/ 752576 w 1101656"/>
                  <a:gd name="connsiteY23" fmla="*/ 377265 h 377265"/>
                  <a:gd name="connsiteX24" fmla="*/ 752576 w 1101656"/>
                  <a:gd name="connsiteY24" fmla="*/ 263256 h 377265"/>
                  <a:gd name="connsiteX25" fmla="*/ 752178 w 1101656"/>
                  <a:gd name="connsiteY25" fmla="*/ 263256 h 377265"/>
                  <a:gd name="connsiteX26" fmla="*/ 752178 w 1101656"/>
                  <a:gd name="connsiteY26" fmla="*/ 175596 h 377265"/>
                  <a:gd name="connsiteX27" fmla="*/ 752576 w 1101656"/>
                  <a:gd name="connsiteY27" fmla="*/ 175596 h 377265"/>
                  <a:gd name="connsiteX28" fmla="*/ 752576 w 1101656"/>
                  <a:gd name="connsiteY28" fmla="*/ 107235 h 377265"/>
                  <a:gd name="connsiteX29" fmla="*/ 752178 w 1101656"/>
                  <a:gd name="connsiteY29" fmla="*/ 107235 h 377265"/>
                  <a:gd name="connsiteX30" fmla="*/ 294493 w 1101656"/>
                  <a:gd name="connsiteY30" fmla="*/ 0 h 377265"/>
                  <a:gd name="connsiteX31" fmla="*/ 306871 w 1101656"/>
                  <a:gd name="connsiteY31" fmla="*/ 86782 h 377265"/>
                  <a:gd name="connsiteX32" fmla="*/ 197920 w 1101656"/>
                  <a:gd name="connsiteY32" fmla="*/ 102322 h 377265"/>
                  <a:gd name="connsiteX33" fmla="*/ 197920 w 1101656"/>
                  <a:gd name="connsiteY33" fmla="*/ 153415 h 377265"/>
                  <a:gd name="connsiteX34" fmla="*/ 316153 w 1101656"/>
                  <a:gd name="connsiteY34" fmla="*/ 153415 h 377265"/>
                  <a:gd name="connsiteX35" fmla="*/ 316153 w 1101656"/>
                  <a:gd name="connsiteY35" fmla="*/ 241075 h 377265"/>
                  <a:gd name="connsiteX36" fmla="*/ 197920 w 1101656"/>
                  <a:gd name="connsiteY36" fmla="*/ 241075 h 377265"/>
                  <a:gd name="connsiteX37" fmla="*/ 197920 w 1101656"/>
                  <a:gd name="connsiteY37" fmla="*/ 377263 h 377265"/>
                  <a:gd name="connsiteX38" fmla="*/ 120684 w 1101656"/>
                  <a:gd name="connsiteY38" fmla="*/ 377263 h 377265"/>
                  <a:gd name="connsiteX39" fmla="*/ 120684 w 1101656"/>
                  <a:gd name="connsiteY39" fmla="*/ 241075 h 377265"/>
                  <a:gd name="connsiteX40" fmla="*/ 0 w 1101656"/>
                  <a:gd name="connsiteY40" fmla="*/ 241075 h 377265"/>
                  <a:gd name="connsiteX41" fmla="*/ 0 w 1101656"/>
                  <a:gd name="connsiteY41" fmla="*/ 153415 h 377265"/>
                  <a:gd name="connsiteX42" fmla="*/ 120684 w 1101656"/>
                  <a:gd name="connsiteY42" fmla="*/ 153415 h 377265"/>
                  <a:gd name="connsiteX43" fmla="*/ 120684 w 1101656"/>
                  <a:gd name="connsiteY43" fmla="*/ 113338 h 377265"/>
                  <a:gd name="connsiteX44" fmla="*/ 26227 w 1101656"/>
                  <a:gd name="connsiteY44" fmla="*/ 126810 h 377265"/>
                  <a:gd name="connsiteX45" fmla="*/ 13849 w 1101656"/>
                  <a:gd name="connsiteY45" fmla="*/ 40028 h 377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101656" h="377265">
                    <a:moveTo>
                      <a:pt x="965925" y="107235"/>
                    </a:moveTo>
                    <a:lnTo>
                      <a:pt x="965925" y="175596"/>
                    </a:lnTo>
                    <a:lnTo>
                      <a:pt x="1024420" y="175596"/>
                    </a:lnTo>
                    <a:lnTo>
                      <a:pt x="1024420" y="107235"/>
                    </a:lnTo>
                    <a:close/>
                    <a:moveTo>
                      <a:pt x="829812" y="107235"/>
                    </a:moveTo>
                    <a:lnTo>
                      <a:pt x="829812" y="175596"/>
                    </a:lnTo>
                    <a:lnTo>
                      <a:pt x="888689" y="175596"/>
                    </a:lnTo>
                    <a:lnTo>
                      <a:pt x="888689" y="107235"/>
                    </a:lnTo>
                    <a:close/>
                    <a:moveTo>
                      <a:pt x="752178" y="19575"/>
                    </a:moveTo>
                    <a:lnTo>
                      <a:pt x="752576" y="19575"/>
                    </a:lnTo>
                    <a:lnTo>
                      <a:pt x="829812" y="19575"/>
                    </a:lnTo>
                    <a:lnTo>
                      <a:pt x="888689" y="19575"/>
                    </a:lnTo>
                    <a:lnTo>
                      <a:pt x="965925" y="19575"/>
                    </a:lnTo>
                    <a:lnTo>
                      <a:pt x="1024420" y="19575"/>
                    </a:lnTo>
                    <a:lnTo>
                      <a:pt x="1101656" y="19575"/>
                    </a:lnTo>
                    <a:lnTo>
                      <a:pt x="1101656" y="107235"/>
                    </a:lnTo>
                    <a:lnTo>
                      <a:pt x="1101656" y="175596"/>
                    </a:lnTo>
                    <a:lnTo>
                      <a:pt x="1101656" y="263256"/>
                    </a:lnTo>
                    <a:lnTo>
                      <a:pt x="1101656" y="377265"/>
                    </a:lnTo>
                    <a:lnTo>
                      <a:pt x="1024420" y="377265"/>
                    </a:lnTo>
                    <a:lnTo>
                      <a:pt x="1024420" y="263256"/>
                    </a:lnTo>
                    <a:lnTo>
                      <a:pt x="829812" y="263256"/>
                    </a:lnTo>
                    <a:lnTo>
                      <a:pt x="829812" y="377265"/>
                    </a:lnTo>
                    <a:lnTo>
                      <a:pt x="752576" y="377265"/>
                    </a:lnTo>
                    <a:lnTo>
                      <a:pt x="752576" y="263256"/>
                    </a:lnTo>
                    <a:lnTo>
                      <a:pt x="752178" y="263256"/>
                    </a:lnTo>
                    <a:lnTo>
                      <a:pt x="752178" y="175596"/>
                    </a:lnTo>
                    <a:lnTo>
                      <a:pt x="752576" y="175596"/>
                    </a:lnTo>
                    <a:lnTo>
                      <a:pt x="752576" y="107235"/>
                    </a:lnTo>
                    <a:lnTo>
                      <a:pt x="752178" y="107235"/>
                    </a:lnTo>
                    <a:close/>
                    <a:moveTo>
                      <a:pt x="294493" y="0"/>
                    </a:moveTo>
                    <a:lnTo>
                      <a:pt x="306871" y="86782"/>
                    </a:lnTo>
                    <a:lnTo>
                      <a:pt x="197920" y="102322"/>
                    </a:lnTo>
                    <a:lnTo>
                      <a:pt x="197920" y="153415"/>
                    </a:lnTo>
                    <a:lnTo>
                      <a:pt x="316153" y="153415"/>
                    </a:lnTo>
                    <a:lnTo>
                      <a:pt x="316153" y="241075"/>
                    </a:lnTo>
                    <a:lnTo>
                      <a:pt x="197920" y="241075"/>
                    </a:lnTo>
                    <a:lnTo>
                      <a:pt x="197920" y="377263"/>
                    </a:lnTo>
                    <a:lnTo>
                      <a:pt x="120684" y="377263"/>
                    </a:lnTo>
                    <a:lnTo>
                      <a:pt x="120684" y="241075"/>
                    </a:lnTo>
                    <a:lnTo>
                      <a:pt x="0" y="241075"/>
                    </a:lnTo>
                    <a:lnTo>
                      <a:pt x="0" y="153415"/>
                    </a:lnTo>
                    <a:lnTo>
                      <a:pt x="120684" y="153415"/>
                    </a:lnTo>
                    <a:lnTo>
                      <a:pt x="120684" y="113338"/>
                    </a:lnTo>
                    <a:lnTo>
                      <a:pt x="26227" y="126810"/>
                    </a:lnTo>
                    <a:lnTo>
                      <a:pt x="13849" y="40028"/>
                    </a:lnTo>
                    <a:close/>
                  </a:path>
                </a:pathLst>
              </a:custGeom>
              <a:solidFill>
                <a:srgbClr val="1C1C1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DE56FA63-2C8F-75ED-84F3-3C2274883833}"/>
                  </a:ext>
                </a:extLst>
              </p:cNvPr>
              <p:cNvSpPr/>
              <p:nvPr/>
            </p:nvSpPr>
            <p:spPr bwMode="auto">
              <a:xfrm>
                <a:off x="7601429" y="1085889"/>
                <a:ext cx="614597" cy="720775"/>
              </a:xfrm>
              <a:custGeom>
                <a:avLst/>
                <a:gdLst>
                  <a:gd name="connsiteX0" fmla="*/ 575629 w 1151258"/>
                  <a:gd name="connsiteY0" fmla="*/ 0 h 1350150"/>
                  <a:gd name="connsiteX1" fmla="*/ 799690 w 1151258"/>
                  <a:gd name="connsiteY1" fmla="*/ 53050 h 1350150"/>
                  <a:gd name="connsiteX2" fmla="*/ 859366 w 1151258"/>
                  <a:gd name="connsiteY2" fmla="*/ 91038 h 1350150"/>
                  <a:gd name="connsiteX3" fmla="*/ 879644 w 1151258"/>
                  <a:gd name="connsiteY3" fmla="*/ 74956 h 1350150"/>
                  <a:gd name="connsiteX4" fmla="*/ 936113 w 1151258"/>
                  <a:gd name="connsiteY4" fmla="*/ 61546 h 1350150"/>
                  <a:gd name="connsiteX5" fmla="*/ 1081186 w 1151258"/>
                  <a:gd name="connsiteY5" fmla="*/ 232193 h 1350150"/>
                  <a:gd name="connsiteX6" fmla="*/ 1069786 w 1151258"/>
                  <a:gd name="connsiteY6" fmla="*/ 298616 h 1350150"/>
                  <a:gd name="connsiteX7" fmla="*/ 1060723 w 1151258"/>
                  <a:gd name="connsiteY7" fmla="*/ 314428 h 1350150"/>
                  <a:gd name="connsiteX8" fmla="*/ 1106022 w 1151258"/>
                  <a:gd name="connsiteY8" fmla="*/ 412305 h 1350150"/>
                  <a:gd name="connsiteX9" fmla="*/ 1151258 w 1151258"/>
                  <a:gd name="connsiteY9" fmla="*/ 675075 h 1350150"/>
                  <a:gd name="connsiteX10" fmla="*/ 1106022 w 1151258"/>
                  <a:gd name="connsiteY10" fmla="*/ 937845 h 1350150"/>
                  <a:gd name="connsiteX11" fmla="*/ 1058913 w 1151258"/>
                  <a:gd name="connsiteY11" fmla="*/ 1039632 h 1350150"/>
                  <a:gd name="connsiteX12" fmla="*/ 1069786 w 1151258"/>
                  <a:gd name="connsiteY12" fmla="*/ 1058602 h 1350150"/>
                  <a:gd name="connsiteX13" fmla="*/ 1081186 w 1151258"/>
                  <a:gd name="connsiteY13" fmla="*/ 1125025 h 1350150"/>
                  <a:gd name="connsiteX14" fmla="*/ 936113 w 1151258"/>
                  <a:gd name="connsiteY14" fmla="*/ 1295672 h 1350150"/>
                  <a:gd name="connsiteX15" fmla="*/ 879644 w 1151258"/>
                  <a:gd name="connsiteY15" fmla="*/ 1282262 h 1350150"/>
                  <a:gd name="connsiteX16" fmla="*/ 854422 w 1151258"/>
                  <a:gd name="connsiteY16" fmla="*/ 1262259 h 1350150"/>
                  <a:gd name="connsiteX17" fmla="*/ 799690 w 1151258"/>
                  <a:gd name="connsiteY17" fmla="*/ 1297100 h 1350150"/>
                  <a:gd name="connsiteX18" fmla="*/ 575629 w 1151258"/>
                  <a:gd name="connsiteY18" fmla="*/ 1350150 h 1350150"/>
                  <a:gd name="connsiteX19" fmla="*/ 351568 w 1151258"/>
                  <a:gd name="connsiteY19" fmla="*/ 1297100 h 1350150"/>
                  <a:gd name="connsiteX20" fmla="*/ 296835 w 1151258"/>
                  <a:gd name="connsiteY20" fmla="*/ 1262259 h 1350150"/>
                  <a:gd name="connsiteX21" fmla="*/ 271612 w 1151258"/>
                  <a:gd name="connsiteY21" fmla="*/ 1282262 h 1350150"/>
                  <a:gd name="connsiteX22" fmla="*/ 215143 w 1151258"/>
                  <a:gd name="connsiteY22" fmla="*/ 1295672 h 1350150"/>
                  <a:gd name="connsiteX23" fmla="*/ 70070 w 1151258"/>
                  <a:gd name="connsiteY23" fmla="*/ 1125025 h 1350150"/>
                  <a:gd name="connsiteX24" fmla="*/ 81471 w 1151258"/>
                  <a:gd name="connsiteY24" fmla="*/ 1058602 h 1350150"/>
                  <a:gd name="connsiteX25" fmla="*/ 92345 w 1151258"/>
                  <a:gd name="connsiteY25" fmla="*/ 1039630 h 1350150"/>
                  <a:gd name="connsiteX26" fmla="*/ 45236 w 1151258"/>
                  <a:gd name="connsiteY26" fmla="*/ 937845 h 1350150"/>
                  <a:gd name="connsiteX27" fmla="*/ 0 w 1151258"/>
                  <a:gd name="connsiteY27" fmla="*/ 675075 h 1350150"/>
                  <a:gd name="connsiteX28" fmla="*/ 45236 w 1151258"/>
                  <a:gd name="connsiteY28" fmla="*/ 412305 h 1350150"/>
                  <a:gd name="connsiteX29" fmla="*/ 90535 w 1151258"/>
                  <a:gd name="connsiteY29" fmla="*/ 314430 h 1350150"/>
                  <a:gd name="connsiteX30" fmla="*/ 81471 w 1151258"/>
                  <a:gd name="connsiteY30" fmla="*/ 298616 h 1350150"/>
                  <a:gd name="connsiteX31" fmla="*/ 70070 w 1151258"/>
                  <a:gd name="connsiteY31" fmla="*/ 232193 h 1350150"/>
                  <a:gd name="connsiteX32" fmla="*/ 215143 w 1151258"/>
                  <a:gd name="connsiteY32" fmla="*/ 61546 h 1350150"/>
                  <a:gd name="connsiteX33" fmla="*/ 271612 w 1151258"/>
                  <a:gd name="connsiteY33" fmla="*/ 74956 h 1350150"/>
                  <a:gd name="connsiteX34" fmla="*/ 291891 w 1151258"/>
                  <a:gd name="connsiteY34" fmla="*/ 91038 h 1350150"/>
                  <a:gd name="connsiteX35" fmla="*/ 351568 w 1151258"/>
                  <a:gd name="connsiteY35" fmla="*/ 53050 h 1350150"/>
                  <a:gd name="connsiteX36" fmla="*/ 575629 w 1151258"/>
                  <a:gd name="connsiteY36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51258" h="1350150">
                    <a:moveTo>
                      <a:pt x="575629" y="0"/>
                    </a:moveTo>
                    <a:cubicBezTo>
                      <a:pt x="655107" y="0"/>
                      <a:pt x="730823" y="18890"/>
                      <a:pt x="799690" y="53050"/>
                    </a:cubicBezTo>
                    <a:lnTo>
                      <a:pt x="859366" y="91038"/>
                    </a:lnTo>
                    <a:lnTo>
                      <a:pt x="879644" y="74956"/>
                    </a:lnTo>
                    <a:cubicBezTo>
                      <a:pt x="897000" y="66321"/>
                      <a:pt x="916083" y="61546"/>
                      <a:pt x="936113" y="61546"/>
                    </a:cubicBezTo>
                    <a:cubicBezTo>
                      <a:pt x="1016235" y="61546"/>
                      <a:pt x="1081186" y="137947"/>
                      <a:pt x="1081186" y="232193"/>
                    </a:cubicBezTo>
                    <a:cubicBezTo>
                      <a:pt x="1081186" y="255754"/>
                      <a:pt x="1077127" y="278200"/>
                      <a:pt x="1069786" y="298616"/>
                    </a:cubicBezTo>
                    <a:lnTo>
                      <a:pt x="1060723" y="314428"/>
                    </a:lnTo>
                    <a:lnTo>
                      <a:pt x="1106022" y="412305"/>
                    </a:lnTo>
                    <a:cubicBezTo>
                      <a:pt x="1135151" y="493070"/>
                      <a:pt x="1151258" y="581866"/>
                      <a:pt x="1151258" y="675075"/>
                    </a:cubicBezTo>
                    <a:cubicBezTo>
                      <a:pt x="1151258" y="768283"/>
                      <a:pt x="1135151" y="857080"/>
                      <a:pt x="1106022" y="937845"/>
                    </a:cubicBezTo>
                    <a:lnTo>
                      <a:pt x="1058913" y="1039632"/>
                    </a:lnTo>
                    <a:lnTo>
                      <a:pt x="1069786" y="1058602"/>
                    </a:lnTo>
                    <a:cubicBezTo>
                      <a:pt x="1077127" y="1079018"/>
                      <a:pt x="1081186" y="1101464"/>
                      <a:pt x="1081186" y="1125025"/>
                    </a:cubicBezTo>
                    <a:cubicBezTo>
                      <a:pt x="1081186" y="1219271"/>
                      <a:pt x="1016235" y="1295672"/>
                      <a:pt x="936113" y="1295672"/>
                    </a:cubicBezTo>
                    <a:cubicBezTo>
                      <a:pt x="916083" y="1295672"/>
                      <a:pt x="897000" y="1290897"/>
                      <a:pt x="879644" y="1282262"/>
                    </a:cubicBezTo>
                    <a:lnTo>
                      <a:pt x="854422" y="1262259"/>
                    </a:lnTo>
                    <a:lnTo>
                      <a:pt x="799690" y="1297100"/>
                    </a:lnTo>
                    <a:cubicBezTo>
                      <a:pt x="730823" y="1331260"/>
                      <a:pt x="655107" y="1350150"/>
                      <a:pt x="575629" y="1350150"/>
                    </a:cubicBezTo>
                    <a:cubicBezTo>
                      <a:pt x="496151" y="1350150"/>
                      <a:pt x="420436" y="1331260"/>
                      <a:pt x="351568" y="1297100"/>
                    </a:cubicBezTo>
                    <a:lnTo>
                      <a:pt x="296835" y="1262259"/>
                    </a:lnTo>
                    <a:lnTo>
                      <a:pt x="271612" y="1282262"/>
                    </a:lnTo>
                    <a:cubicBezTo>
                      <a:pt x="254256" y="1290897"/>
                      <a:pt x="235174" y="1295672"/>
                      <a:pt x="215143" y="1295672"/>
                    </a:cubicBezTo>
                    <a:cubicBezTo>
                      <a:pt x="135021" y="1295672"/>
                      <a:pt x="70070" y="1219271"/>
                      <a:pt x="70070" y="1125025"/>
                    </a:cubicBezTo>
                    <a:cubicBezTo>
                      <a:pt x="70070" y="1101464"/>
                      <a:pt x="74130" y="1079018"/>
                      <a:pt x="81471" y="1058602"/>
                    </a:cubicBezTo>
                    <a:lnTo>
                      <a:pt x="92345" y="1039630"/>
                    </a:lnTo>
                    <a:lnTo>
                      <a:pt x="45236" y="937845"/>
                    </a:lnTo>
                    <a:cubicBezTo>
                      <a:pt x="16107" y="857080"/>
                      <a:pt x="0" y="768283"/>
                      <a:pt x="0" y="675075"/>
                    </a:cubicBezTo>
                    <a:cubicBezTo>
                      <a:pt x="0" y="581866"/>
                      <a:pt x="16107" y="493070"/>
                      <a:pt x="45236" y="412305"/>
                    </a:cubicBezTo>
                    <a:lnTo>
                      <a:pt x="90535" y="314430"/>
                    </a:lnTo>
                    <a:lnTo>
                      <a:pt x="81471" y="298616"/>
                    </a:lnTo>
                    <a:cubicBezTo>
                      <a:pt x="74130" y="278200"/>
                      <a:pt x="70070" y="255754"/>
                      <a:pt x="70070" y="232193"/>
                    </a:cubicBezTo>
                    <a:cubicBezTo>
                      <a:pt x="70070" y="137947"/>
                      <a:pt x="135021" y="61546"/>
                      <a:pt x="215143" y="61546"/>
                    </a:cubicBezTo>
                    <a:cubicBezTo>
                      <a:pt x="235174" y="61546"/>
                      <a:pt x="254256" y="66321"/>
                      <a:pt x="271612" y="74956"/>
                    </a:cubicBezTo>
                    <a:lnTo>
                      <a:pt x="291891" y="91038"/>
                    </a:lnTo>
                    <a:lnTo>
                      <a:pt x="351568" y="53050"/>
                    </a:lnTo>
                    <a:cubicBezTo>
                      <a:pt x="420436" y="18890"/>
                      <a:pt x="496151" y="0"/>
                      <a:pt x="575629" y="0"/>
                    </a:cubicBezTo>
                    <a:close/>
                  </a:path>
                </a:pathLst>
              </a:custGeom>
              <a:solidFill>
                <a:srgbClr val="FAE3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C796066-7011-A84F-4D30-6EE947717794}"/>
                  </a:ext>
                </a:extLst>
              </p:cNvPr>
              <p:cNvGrpSpPr/>
              <p:nvPr/>
            </p:nvGrpSpPr>
            <p:grpSpPr>
              <a:xfrm>
                <a:off x="7244637" y="1275266"/>
                <a:ext cx="1257339" cy="477333"/>
                <a:chOff x="6842847" y="1275267"/>
                <a:chExt cx="1013936" cy="384928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0BF00B72-85F3-CBF7-CE7A-321C5D9596F0}"/>
                    </a:ext>
                  </a:extLst>
                </p:cNvPr>
                <p:cNvSpPr/>
                <p:nvPr/>
              </p:nvSpPr>
              <p:spPr bwMode="auto">
                <a:xfrm>
                  <a:off x="7114653" y="1275267"/>
                  <a:ext cx="742130" cy="384928"/>
                </a:xfrm>
                <a:custGeom>
                  <a:avLst/>
                  <a:gdLst>
                    <a:gd name="connsiteX0" fmla="*/ 1441009 w 1668057"/>
                    <a:gd name="connsiteY0" fmla="*/ 100013 h 865188"/>
                    <a:gd name="connsiteX1" fmla="*/ 1309262 w 1668057"/>
                    <a:gd name="connsiteY1" fmla="*/ 432582 h 865188"/>
                    <a:gd name="connsiteX2" fmla="*/ 1441009 w 1668057"/>
                    <a:gd name="connsiteY2" fmla="*/ 765151 h 865188"/>
                    <a:gd name="connsiteX3" fmla="*/ 1572756 w 1668057"/>
                    <a:gd name="connsiteY3" fmla="*/ 432582 h 865188"/>
                    <a:gd name="connsiteX4" fmla="*/ 1441009 w 1668057"/>
                    <a:gd name="connsiteY4" fmla="*/ 100013 h 865188"/>
                    <a:gd name="connsiteX5" fmla="*/ 933803 w 1668057"/>
                    <a:gd name="connsiteY5" fmla="*/ 100013 h 865188"/>
                    <a:gd name="connsiteX6" fmla="*/ 802056 w 1668057"/>
                    <a:gd name="connsiteY6" fmla="*/ 432582 h 865188"/>
                    <a:gd name="connsiteX7" fmla="*/ 933803 w 1668057"/>
                    <a:gd name="connsiteY7" fmla="*/ 765151 h 865188"/>
                    <a:gd name="connsiteX8" fmla="*/ 1065550 w 1668057"/>
                    <a:gd name="connsiteY8" fmla="*/ 432582 h 865188"/>
                    <a:gd name="connsiteX9" fmla="*/ 933803 w 1668057"/>
                    <a:gd name="connsiteY9" fmla="*/ 100013 h 865188"/>
                    <a:gd name="connsiteX10" fmla="*/ 428978 w 1668057"/>
                    <a:gd name="connsiteY10" fmla="*/ 100013 h 865188"/>
                    <a:gd name="connsiteX11" fmla="*/ 297231 w 1668057"/>
                    <a:gd name="connsiteY11" fmla="*/ 432582 h 865188"/>
                    <a:gd name="connsiteX12" fmla="*/ 428978 w 1668057"/>
                    <a:gd name="connsiteY12" fmla="*/ 765151 h 865188"/>
                    <a:gd name="connsiteX13" fmla="*/ 560725 w 1668057"/>
                    <a:gd name="connsiteY13" fmla="*/ 432582 h 865188"/>
                    <a:gd name="connsiteX14" fmla="*/ 428978 w 1668057"/>
                    <a:gd name="connsiteY14" fmla="*/ 100013 h 865188"/>
                    <a:gd name="connsiteX15" fmla="*/ 1441019 w 1668057"/>
                    <a:gd name="connsiteY15" fmla="*/ 1 h 865188"/>
                    <a:gd name="connsiteX16" fmla="*/ 1668057 w 1668057"/>
                    <a:gd name="connsiteY16" fmla="*/ 432578 h 865188"/>
                    <a:gd name="connsiteX17" fmla="*/ 1441019 w 1668057"/>
                    <a:gd name="connsiteY17" fmla="*/ 865154 h 865188"/>
                    <a:gd name="connsiteX18" fmla="*/ 1213981 w 1668057"/>
                    <a:gd name="connsiteY18" fmla="*/ 432578 h 865188"/>
                    <a:gd name="connsiteX19" fmla="*/ 1441019 w 1668057"/>
                    <a:gd name="connsiteY19" fmla="*/ 1 h 865188"/>
                    <a:gd name="connsiteX20" fmla="*/ 933813 w 1668057"/>
                    <a:gd name="connsiteY20" fmla="*/ 1 h 865188"/>
                    <a:gd name="connsiteX21" fmla="*/ 1160851 w 1668057"/>
                    <a:gd name="connsiteY21" fmla="*/ 432578 h 865188"/>
                    <a:gd name="connsiteX22" fmla="*/ 933813 w 1668057"/>
                    <a:gd name="connsiteY22" fmla="*/ 865154 h 865188"/>
                    <a:gd name="connsiteX23" fmla="*/ 706775 w 1668057"/>
                    <a:gd name="connsiteY23" fmla="*/ 432578 h 865188"/>
                    <a:gd name="connsiteX24" fmla="*/ 933813 w 1668057"/>
                    <a:gd name="connsiteY24" fmla="*/ 1 h 865188"/>
                    <a:gd name="connsiteX25" fmla="*/ 428988 w 1668057"/>
                    <a:gd name="connsiteY25" fmla="*/ 1 h 865188"/>
                    <a:gd name="connsiteX26" fmla="*/ 656026 w 1668057"/>
                    <a:gd name="connsiteY26" fmla="*/ 432578 h 865188"/>
                    <a:gd name="connsiteX27" fmla="*/ 428988 w 1668057"/>
                    <a:gd name="connsiteY27" fmla="*/ 865154 h 865188"/>
                    <a:gd name="connsiteX28" fmla="*/ 201950 w 1668057"/>
                    <a:gd name="connsiteY28" fmla="*/ 432578 h 865188"/>
                    <a:gd name="connsiteX29" fmla="*/ 428988 w 1668057"/>
                    <a:gd name="connsiteY29" fmla="*/ 1 h 865188"/>
                    <a:gd name="connsiteX30" fmla="*/ 0 w 1668057"/>
                    <a:gd name="connsiteY30" fmla="*/ 0 h 865188"/>
                    <a:gd name="connsiteX31" fmla="*/ 106700 w 1668057"/>
                    <a:gd name="connsiteY31" fmla="*/ 0 h 865188"/>
                    <a:gd name="connsiteX32" fmla="*/ 106700 w 1668057"/>
                    <a:gd name="connsiteY32" fmla="*/ 865188 h 865188"/>
                    <a:gd name="connsiteX33" fmla="*/ 0 w 1668057"/>
                    <a:gd name="connsiteY33" fmla="*/ 865188 h 865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668057" h="865188">
                      <a:moveTo>
                        <a:pt x="1441009" y="100013"/>
                      </a:moveTo>
                      <a:cubicBezTo>
                        <a:pt x="1357192" y="100013"/>
                        <a:pt x="1307880" y="197419"/>
                        <a:pt x="1309262" y="432582"/>
                      </a:cubicBezTo>
                      <a:cubicBezTo>
                        <a:pt x="1310644" y="667745"/>
                        <a:pt x="1359956" y="767058"/>
                        <a:pt x="1441009" y="765151"/>
                      </a:cubicBezTo>
                      <a:cubicBezTo>
                        <a:pt x="1522062" y="763244"/>
                        <a:pt x="1572756" y="669652"/>
                        <a:pt x="1572756" y="432582"/>
                      </a:cubicBezTo>
                      <a:cubicBezTo>
                        <a:pt x="1572756" y="195512"/>
                        <a:pt x="1524826" y="100013"/>
                        <a:pt x="1441009" y="100013"/>
                      </a:cubicBezTo>
                      <a:close/>
                      <a:moveTo>
                        <a:pt x="933803" y="100013"/>
                      </a:moveTo>
                      <a:cubicBezTo>
                        <a:pt x="849986" y="100013"/>
                        <a:pt x="800674" y="197419"/>
                        <a:pt x="802056" y="432582"/>
                      </a:cubicBezTo>
                      <a:cubicBezTo>
                        <a:pt x="803438" y="667745"/>
                        <a:pt x="852750" y="767058"/>
                        <a:pt x="933803" y="765151"/>
                      </a:cubicBezTo>
                      <a:cubicBezTo>
                        <a:pt x="1014856" y="763244"/>
                        <a:pt x="1065550" y="669652"/>
                        <a:pt x="1065550" y="432582"/>
                      </a:cubicBezTo>
                      <a:cubicBezTo>
                        <a:pt x="1065550" y="195512"/>
                        <a:pt x="1017620" y="100013"/>
                        <a:pt x="933803" y="100013"/>
                      </a:cubicBezTo>
                      <a:close/>
                      <a:moveTo>
                        <a:pt x="428978" y="100013"/>
                      </a:moveTo>
                      <a:cubicBezTo>
                        <a:pt x="345161" y="100013"/>
                        <a:pt x="295849" y="197419"/>
                        <a:pt x="297231" y="432582"/>
                      </a:cubicBezTo>
                      <a:cubicBezTo>
                        <a:pt x="298613" y="667745"/>
                        <a:pt x="347925" y="767058"/>
                        <a:pt x="428978" y="765151"/>
                      </a:cubicBezTo>
                      <a:cubicBezTo>
                        <a:pt x="510031" y="763244"/>
                        <a:pt x="560725" y="669652"/>
                        <a:pt x="560725" y="432582"/>
                      </a:cubicBezTo>
                      <a:cubicBezTo>
                        <a:pt x="560725" y="195512"/>
                        <a:pt x="512795" y="100013"/>
                        <a:pt x="428978" y="100013"/>
                      </a:cubicBezTo>
                      <a:close/>
                      <a:moveTo>
                        <a:pt x="1441019" y="1"/>
                      </a:moveTo>
                      <a:cubicBezTo>
                        <a:pt x="1585459" y="1"/>
                        <a:pt x="1668057" y="124218"/>
                        <a:pt x="1668057" y="432578"/>
                      </a:cubicBezTo>
                      <a:cubicBezTo>
                        <a:pt x="1668057" y="740937"/>
                        <a:pt x="1580696" y="862674"/>
                        <a:pt x="1441019" y="865154"/>
                      </a:cubicBezTo>
                      <a:cubicBezTo>
                        <a:pt x="1301342" y="867634"/>
                        <a:pt x="1216362" y="738457"/>
                        <a:pt x="1213981" y="432578"/>
                      </a:cubicBezTo>
                      <a:cubicBezTo>
                        <a:pt x="1211600" y="126698"/>
                        <a:pt x="1296579" y="1"/>
                        <a:pt x="1441019" y="1"/>
                      </a:cubicBezTo>
                      <a:close/>
                      <a:moveTo>
                        <a:pt x="933813" y="1"/>
                      </a:moveTo>
                      <a:cubicBezTo>
                        <a:pt x="1078253" y="1"/>
                        <a:pt x="1160851" y="124218"/>
                        <a:pt x="1160851" y="432578"/>
                      </a:cubicBezTo>
                      <a:cubicBezTo>
                        <a:pt x="1160851" y="740937"/>
                        <a:pt x="1073490" y="862674"/>
                        <a:pt x="933813" y="865154"/>
                      </a:cubicBezTo>
                      <a:cubicBezTo>
                        <a:pt x="794136" y="867634"/>
                        <a:pt x="709156" y="738457"/>
                        <a:pt x="706775" y="432578"/>
                      </a:cubicBezTo>
                      <a:cubicBezTo>
                        <a:pt x="704394" y="126698"/>
                        <a:pt x="789373" y="1"/>
                        <a:pt x="933813" y="1"/>
                      </a:cubicBezTo>
                      <a:close/>
                      <a:moveTo>
                        <a:pt x="428988" y="1"/>
                      </a:moveTo>
                      <a:cubicBezTo>
                        <a:pt x="573428" y="1"/>
                        <a:pt x="656026" y="124218"/>
                        <a:pt x="656026" y="432578"/>
                      </a:cubicBezTo>
                      <a:cubicBezTo>
                        <a:pt x="656026" y="740937"/>
                        <a:pt x="568665" y="862674"/>
                        <a:pt x="428988" y="865154"/>
                      </a:cubicBezTo>
                      <a:cubicBezTo>
                        <a:pt x="289311" y="867634"/>
                        <a:pt x="204331" y="738457"/>
                        <a:pt x="201950" y="432578"/>
                      </a:cubicBezTo>
                      <a:cubicBezTo>
                        <a:pt x="199569" y="126698"/>
                        <a:pt x="284548" y="1"/>
                        <a:pt x="428988" y="1"/>
                      </a:cubicBezTo>
                      <a:close/>
                      <a:moveTo>
                        <a:pt x="0" y="0"/>
                      </a:moveTo>
                      <a:lnTo>
                        <a:pt x="106700" y="0"/>
                      </a:lnTo>
                      <a:lnTo>
                        <a:pt x="106700" y="865188"/>
                      </a:lnTo>
                      <a:lnTo>
                        <a:pt x="0" y="865188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08498FEF-07AA-6FE3-2079-79444D1CC275}"/>
                    </a:ext>
                  </a:extLst>
                </p:cNvPr>
                <p:cNvSpPr/>
                <p:nvPr/>
              </p:nvSpPr>
              <p:spPr bwMode="auto">
                <a:xfrm>
                  <a:off x="6842847" y="1361497"/>
                  <a:ext cx="213619" cy="210211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6077FDD6-2051-4B13-1451-B8C7B4705A77}"/>
                </a:ext>
              </a:extLst>
            </p:cNvPr>
            <p:cNvSpPr/>
            <p:nvPr/>
          </p:nvSpPr>
          <p:spPr bwMode="auto">
            <a:xfrm>
              <a:off x="6665189" y="3838397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4E06D099-626A-7690-3EF0-8ACE21DD9E50}"/>
                </a:ext>
              </a:extLst>
            </p:cNvPr>
            <p:cNvSpPr/>
            <p:nvPr/>
          </p:nvSpPr>
          <p:spPr bwMode="auto">
            <a:xfrm flipH="1">
              <a:off x="6665189" y="3838397"/>
              <a:ext cx="2511153" cy="2511153"/>
            </a:xfrm>
            <a:custGeom>
              <a:avLst/>
              <a:gdLst>
                <a:gd name="connsiteX0" fmla="*/ 2994109 w 3068688"/>
                <a:gd name="connsiteY0" fmla="*/ 0 h 3068688"/>
                <a:gd name="connsiteX1" fmla="*/ 3068688 w 3068688"/>
                <a:gd name="connsiteY1" fmla="*/ 74579 h 3068688"/>
                <a:gd name="connsiteX2" fmla="*/ 74580 w 3068688"/>
                <a:gd name="connsiteY2" fmla="*/ 3068688 h 3068688"/>
                <a:gd name="connsiteX3" fmla="*/ 0 w 3068688"/>
                <a:gd name="connsiteY3" fmla="*/ 2994108 h 3068688"/>
                <a:gd name="connsiteX4" fmla="*/ 2994109 w 3068688"/>
                <a:gd name="connsiteY4" fmla="*/ 0 h 306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8688" h="3068688">
                  <a:moveTo>
                    <a:pt x="2994109" y="0"/>
                  </a:moveTo>
                  <a:lnTo>
                    <a:pt x="3068688" y="74579"/>
                  </a:lnTo>
                  <a:lnTo>
                    <a:pt x="74580" y="3068688"/>
                  </a:lnTo>
                  <a:lnTo>
                    <a:pt x="0" y="2994108"/>
                  </a:lnTo>
                  <a:lnTo>
                    <a:pt x="2994109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8878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新紙幣は使用できませんマーク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B256C2D0-DE22-B490-1F4B-CB4C5376366D}"/>
              </a:ext>
            </a:extLst>
          </p:cNvPr>
          <p:cNvGrpSpPr/>
          <p:nvPr/>
        </p:nvGrpSpPr>
        <p:grpSpPr>
          <a:xfrm>
            <a:off x="1076326" y="973684"/>
            <a:ext cx="1896930" cy="2144778"/>
            <a:chOff x="1076326" y="973684"/>
            <a:chExt cx="1896930" cy="214477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DA1822E-6F6B-B1AF-8EEA-C731D6B6888B}"/>
                </a:ext>
              </a:extLst>
            </p:cNvPr>
            <p:cNvGrpSpPr/>
            <p:nvPr/>
          </p:nvGrpSpPr>
          <p:grpSpPr>
            <a:xfrm>
              <a:off x="1076326" y="973684"/>
              <a:ext cx="1896930" cy="1896930"/>
              <a:chOff x="5433980" y="2906600"/>
              <a:chExt cx="3234549" cy="3234549"/>
            </a:xfrm>
          </p:grpSpPr>
          <p:sp>
            <p:nvSpPr>
              <p:cNvPr id="4" name="四角形: 角を丸くする 3">
                <a:extLst>
                  <a:ext uri="{FF2B5EF4-FFF2-40B4-BE49-F238E27FC236}">
                    <a16:creationId xmlns:a16="http://schemas.microsoft.com/office/drawing/2014/main" id="{7C76B321-D585-9A20-337E-B0021E5F0013}"/>
                  </a:ext>
                </a:extLst>
              </p:cNvPr>
              <p:cNvSpPr/>
              <p:nvPr/>
            </p:nvSpPr>
            <p:spPr bwMode="auto">
              <a:xfrm>
                <a:off x="5478780" y="2933701"/>
                <a:ext cx="3154680" cy="3162300"/>
              </a:xfrm>
              <a:prstGeom prst="roundRect">
                <a:avLst>
                  <a:gd name="adj" fmla="val 724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C923525A-1138-B658-F6CE-26D22E0A91F0}"/>
                  </a:ext>
                </a:extLst>
              </p:cNvPr>
              <p:cNvGrpSpPr/>
              <p:nvPr/>
            </p:nvGrpSpPr>
            <p:grpSpPr>
              <a:xfrm>
                <a:off x="5433980" y="2906600"/>
                <a:ext cx="3234549" cy="3234549"/>
                <a:chOff x="5433980" y="2906600"/>
                <a:chExt cx="3234549" cy="3234549"/>
              </a:xfrm>
            </p:grpSpPr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A61CF241-269A-D15D-2305-F0C6A03033FB}"/>
                    </a:ext>
                  </a:extLst>
                </p:cNvPr>
                <p:cNvGrpSpPr/>
                <p:nvPr/>
              </p:nvGrpSpPr>
              <p:grpSpPr>
                <a:xfrm>
                  <a:off x="5668695" y="3214523"/>
                  <a:ext cx="2174622" cy="1021569"/>
                  <a:chOff x="617995" y="888611"/>
                  <a:chExt cx="3330325" cy="1564481"/>
                </a:xfrm>
              </p:grpSpPr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D13D5B16-E654-6764-39F0-4C6310154397}"/>
                      </a:ext>
                    </a:extLst>
                  </p:cNvPr>
                  <p:cNvGrpSpPr/>
                  <p:nvPr/>
                </p:nvGrpSpPr>
                <p:grpSpPr>
                  <a:xfrm>
                    <a:off x="617995" y="888611"/>
                    <a:ext cx="3330325" cy="1564481"/>
                    <a:chOff x="617995" y="888611"/>
                    <a:chExt cx="3330325" cy="1564481"/>
                  </a:xfrm>
                </p:grpSpPr>
                <p:sp>
                  <p:nvSpPr>
                    <p:cNvPr id="46" name="正方形/長方形 45">
                      <a:extLst>
                        <a:ext uri="{FF2B5EF4-FFF2-40B4-BE49-F238E27FC236}">
                          <a16:creationId xmlns:a16="http://schemas.microsoft.com/office/drawing/2014/main" id="{C85B86ED-8005-9348-4ACC-BDDDD5D396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888611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>
                      <a:solidFill>
                        <a:srgbClr val="FF996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7" name="四角形: 角を丸くする 46">
                      <a:extLst>
                        <a:ext uri="{FF2B5EF4-FFF2-40B4-BE49-F238E27FC236}">
                          <a16:creationId xmlns:a16="http://schemas.microsoft.com/office/drawing/2014/main" id="{CC54BD72-34DE-AE10-F81F-A6B5625925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3424" y="1024703"/>
                      <a:ext cx="3059466" cy="1292297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CCFF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フリーフォーム: 図形 47">
                      <a:extLst>
                        <a:ext uri="{FF2B5EF4-FFF2-40B4-BE49-F238E27FC236}">
                          <a16:creationId xmlns:a16="http://schemas.microsoft.com/office/drawing/2014/main" id="{47D2089F-2351-6218-06E2-A62C60D6D2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3901" y="967325"/>
                      <a:ext cx="800461" cy="256430"/>
                    </a:xfrm>
                    <a:custGeom>
                      <a:avLst/>
                      <a:gdLst>
                        <a:gd name="connsiteX0" fmla="*/ 44998 w 647177"/>
                        <a:gd name="connsiteY0" fmla="*/ 113523 h 207325"/>
                        <a:gd name="connsiteX1" fmla="*/ 44998 w 647177"/>
                        <a:gd name="connsiteY1" fmla="*/ 122909 h 207325"/>
                        <a:gd name="connsiteX2" fmla="*/ 67082 w 647177"/>
                        <a:gd name="connsiteY2" fmla="*/ 122909 h 207325"/>
                        <a:gd name="connsiteX3" fmla="*/ 67082 w 647177"/>
                        <a:gd name="connsiteY3" fmla="*/ 135816 h 207325"/>
                        <a:gd name="connsiteX4" fmla="*/ 163447 w 647177"/>
                        <a:gd name="connsiteY4" fmla="*/ 128231 h 207325"/>
                        <a:gd name="connsiteX5" fmla="*/ 157797 w 647177"/>
                        <a:gd name="connsiteY5" fmla="*/ 128231 h 207325"/>
                        <a:gd name="connsiteX6" fmla="*/ 157797 w 647177"/>
                        <a:gd name="connsiteY6" fmla="*/ 113523 h 207325"/>
                        <a:gd name="connsiteX7" fmla="*/ 230 w 647177"/>
                        <a:gd name="connsiteY7" fmla="*/ 87023 h 207325"/>
                        <a:gd name="connsiteX8" fmla="*/ 44998 w 647177"/>
                        <a:gd name="connsiteY8" fmla="*/ 87023 h 207325"/>
                        <a:gd name="connsiteX9" fmla="*/ 44998 w 647177"/>
                        <a:gd name="connsiteY9" fmla="*/ 87023 h 207325"/>
                        <a:gd name="connsiteX10" fmla="*/ 157797 w 647177"/>
                        <a:gd name="connsiteY10" fmla="*/ 87023 h 207325"/>
                        <a:gd name="connsiteX11" fmla="*/ 157797 w 647177"/>
                        <a:gd name="connsiteY11" fmla="*/ 87023 h 207325"/>
                        <a:gd name="connsiteX12" fmla="*/ 202565 w 647177"/>
                        <a:gd name="connsiteY12" fmla="*/ 87023 h 207325"/>
                        <a:gd name="connsiteX13" fmla="*/ 202565 w 647177"/>
                        <a:gd name="connsiteY13" fmla="*/ 128231 h 207325"/>
                        <a:gd name="connsiteX14" fmla="*/ 180950 w 647177"/>
                        <a:gd name="connsiteY14" fmla="*/ 128231 h 207325"/>
                        <a:gd name="connsiteX15" fmla="*/ 182922 w 647177"/>
                        <a:gd name="connsiteY15" fmla="*/ 153280 h 207325"/>
                        <a:gd name="connsiteX16" fmla="*/ 67082 w 647177"/>
                        <a:gd name="connsiteY16" fmla="*/ 162398 h 207325"/>
                        <a:gd name="connsiteX17" fmla="*/ 67082 w 647177"/>
                        <a:gd name="connsiteY17" fmla="*/ 180825 h 207325"/>
                        <a:gd name="connsiteX18" fmla="*/ 142048 w 647177"/>
                        <a:gd name="connsiteY18" fmla="*/ 180825 h 207325"/>
                        <a:gd name="connsiteX19" fmla="*/ 142048 w 647177"/>
                        <a:gd name="connsiteY19" fmla="*/ 165729 h 207325"/>
                        <a:gd name="connsiteX20" fmla="*/ 186815 w 647177"/>
                        <a:gd name="connsiteY20" fmla="*/ 165729 h 207325"/>
                        <a:gd name="connsiteX21" fmla="*/ 186815 w 647177"/>
                        <a:gd name="connsiteY21" fmla="*/ 206937 h 207325"/>
                        <a:gd name="connsiteX22" fmla="*/ 182110 w 647177"/>
                        <a:gd name="connsiteY22" fmla="*/ 206937 h 207325"/>
                        <a:gd name="connsiteX23" fmla="*/ 182110 w 647177"/>
                        <a:gd name="connsiteY23" fmla="*/ 207325 h 207325"/>
                        <a:gd name="connsiteX24" fmla="*/ 67082 w 647177"/>
                        <a:gd name="connsiteY24" fmla="*/ 207325 h 207325"/>
                        <a:gd name="connsiteX25" fmla="*/ 34017 w 647177"/>
                        <a:gd name="connsiteY25" fmla="*/ 207325 h 207325"/>
                        <a:gd name="connsiteX26" fmla="*/ 22314 w 647177"/>
                        <a:gd name="connsiteY26" fmla="*/ 207325 h 207325"/>
                        <a:gd name="connsiteX27" fmla="*/ 22314 w 647177"/>
                        <a:gd name="connsiteY27" fmla="*/ 128231 h 207325"/>
                        <a:gd name="connsiteX28" fmla="*/ 230 w 647177"/>
                        <a:gd name="connsiteY28" fmla="*/ 128231 h 207325"/>
                        <a:gd name="connsiteX29" fmla="*/ 568505 w 647177"/>
                        <a:gd name="connsiteY29" fmla="*/ 50810 h 207325"/>
                        <a:gd name="connsiteX30" fmla="*/ 568505 w 647177"/>
                        <a:gd name="connsiteY30" fmla="*/ 90433 h 207325"/>
                        <a:gd name="connsiteX31" fmla="*/ 602410 w 647177"/>
                        <a:gd name="connsiteY31" fmla="*/ 90433 h 207325"/>
                        <a:gd name="connsiteX32" fmla="*/ 602410 w 647177"/>
                        <a:gd name="connsiteY32" fmla="*/ 50810 h 207325"/>
                        <a:gd name="connsiteX33" fmla="*/ 489611 w 647177"/>
                        <a:gd name="connsiteY33" fmla="*/ 50810 h 207325"/>
                        <a:gd name="connsiteX34" fmla="*/ 489611 w 647177"/>
                        <a:gd name="connsiteY34" fmla="*/ 90433 h 207325"/>
                        <a:gd name="connsiteX35" fmla="*/ 523737 w 647177"/>
                        <a:gd name="connsiteY35" fmla="*/ 90433 h 207325"/>
                        <a:gd name="connsiteX36" fmla="*/ 523737 w 647177"/>
                        <a:gd name="connsiteY36" fmla="*/ 50810 h 207325"/>
                        <a:gd name="connsiteX37" fmla="*/ 79124 w 647177"/>
                        <a:gd name="connsiteY37" fmla="*/ 1250 h 207325"/>
                        <a:gd name="connsiteX38" fmla="*/ 123892 w 647177"/>
                        <a:gd name="connsiteY38" fmla="*/ 1250 h 207325"/>
                        <a:gd name="connsiteX39" fmla="*/ 123892 w 647177"/>
                        <a:gd name="connsiteY39" fmla="*/ 13673 h 207325"/>
                        <a:gd name="connsiteX40" fmla="*/ 202565 w 647177"/>
                        <a:gd name="connsiteY40" fmla="*/ 13673 h 207325"/>
                        <a:gd name="connsiteX41" fmla="*/ 202565 w 647177"/>
                        <a:gd name="connsiteY41" fmla="*/ 40172 h 207325"/>
                        <a:gd name="connsiteX42" fmla="*/ 123892 w 647177"/>
                        <a:gd name="connsiteY42" fmla="*/ 40172 h 207325"/>
                        <a:gd name="connsiteX43" fmla="*/ 123892 w 647177"/>
                        <a:gd name="connsiteY43" fmla="*/ 50939 h 207325"/>
                        <a:gd name="connsiteX44" fmla="*/ 182110 w 647177"/>
                        <a:gd name="connsiteY44" fmla="*/ 50939 h 207325"/>
                        <a:gd name="connsiteX45" fmla="*/ 182110 w 647177"/>
                        <a:gd name="connsiteY45" fmla="*/ 77439 h 207325"/>
                        <a:gd name="connsiteX46" fmla="*/ 20454 w 647177"/>
                        <a:gd name="connsiteY46" fmla="*/ 77439 h 207325"/>
                        <a:gd name="connsiteX47" fmla="*/ 20454 w 647177"/>
                        <a:gd name="connsiteY47" fmla="*/ 50939 h 207325"/>
                        <a:gd name="connsiteX48" fmla="*/ 79124 w 647177"/>
                        <a:gd name="connsiteY48" fmla="*/ 50939 h 207325"/>
                        <a:gd name="connsiteX49" fmla="*/ 79124 w 647177"/>
                        <a:gd name="connsiteY49" fmla="*/ 40172 h 207325"/>
                        <a:gd name="connsiteX50" fmla="*/ 0 w 647177"/>
                        <a:gd name="connsiteY50" fmla="*/ 40172 h 207325"/>
                        <a:gd name="connsiteX51" fmla="*/ 0 w 647177"/>
                        <a:gd name="connsiteY51" fmla="*/ 13673 h 207325"/>
                        <a:gd name="connsiteX52" fmla="*/ 79124 w 647177"/>
                        <a:gd name="connsiteY52" fmla="*/ 13673 h 207325"/>
                        <a:gd name="connsiteX53" fmla="*/ 444612 w 647177"/>
                        <a:gd name="connsiteY53" fmla="*/ 0 h 207325"/>
                        <a:gd name="connsiteX54" fmla="*/ 444843 w 647177"/>
                        <a:gd name="connsiteY54" fmla="*/ 0 h 207325"/>
                        <a:gd name="connsiteX55" fmla="*/ 489611 w 647177"/>
                        <a:gd name="connsiteY55" fmla="*/ 0 h 207325"/>
                        <a:gd name="connsiteX56" fmla="*/ 523737 w 647177"/>
                        <a:gd name="connsiteY56" fmla="*/ 0 h 207325"/>
                        <a:gd name="connsiteX57" fmla="*/ 568505 w 647177"/>
                        <a:gd name="connsiteY57" fmla="*/ 0 h 207325"/>
                        <a:gd name="connsiteX58" fmla="*/ 602410 w 647177"/>
                        <a:gd name="connsiteY58" fmla="*/ 0 h 207325"/>
                        <a:gd name="connsiteX59" fmla="*/ 647177 w 647177"/>
                        <a:gd name="connsiteY59" fmla="*/ 0 h 207325"/>
                        <a:gd name="connsiteX60" fmla="*/ 647177 w 647177"/>
                        <a:gd name="connsiteY60" fmla="*/ 50810 h 207325"/>
                        <a:gd name="connsiteX61" fmla="*/ 647177 w 647177"/>
                        <a:gd name="connsiteY61" fmla="*/ 90433 h 207325"/>
                        <a:gd name="connsiteX62" fmla="*/ 647177 w 647177"/>
                        <a:gd name="connsiteY62" fmla="*/ 141243 h 207325"/>
                        <a:gd name="connsiteX63" fmla="*/ 647177 w 647177"/>
                        <a:gd name="connsiteY63" fmla="*/ 207325 h 207325"/>
                        <a:gd name="connsiteX64" fmla="*/ 602410 w 647177"/>
                        <a:gd name="connsiteY64" fmla="*/ 207325 h 207325"/>
                        <a:gd name="connsiteX65" fmla="*/ 602410 w 647177"/>
                        <a:gd name="connsiteY65" fmla="*/ 141243 h 207325"/>
                        <a:gd name="connsiteX66" fmla="*/ 489611 w 647177"/>
                        <a:gd name="connsiteY66" fmla="*/ 141243 h 207325"/>
                        <a:gd name="connsiteX67" fmla="*/ 489611 w 647177"/>
                        <a:gd name="connsiteY67" fmla="*/ 207325 h 207325"/>
                        <a:gd name="connsiteX68" fmla="*/ 444843 w 647177"/>
                        <a:gd name="connsiteY68" fmla="*/ 207325 h 207325"/>
                        <a:gd name="connsiteX69" fmla="*/ 444843 w 647177"/>
                        <a:gd name="connsiteY69" fmla="*/ 141243 h 207325"/>
                        <a:gd name="connsiteX70" fmla="*/ 444612 w 647177"/>
                        <a:gd name="connsiteY70" fmla="*/ 141243 h 207325"/>
                        <a:gd name="connsiteX71" fmla="*/ 444612 w 647177"/>
                        <a:gd name="connsiteY71" fmla="*/ 90433 h 207325"/>
                        <a:gd name="connsiteX72" fmla="*/ 444843 w 647177"/>
                        <a:gd name="connsiteY72" fmla="*/ 90433 h 207325"/>
                        <a:gd name="connsiteX73" fmla="*/ 444843 w 647177"/>
                        <a:gd name="connsiteY73" fmla="*/ 50810 h 207325"/>
                        <a:gd name="connsiteX74" fmla="*/ 444612 w 647177"/>
                        <a:gd name="connsiteY74" fmla="*/ 50810 h 207325"/>
                        <a:gd name="connsiteX75" fmla="*/ 227917 w 647177"/>
                        <a:gd name="connsiteY75" fmla="*/ 0 h 207325"/>
                        <a:gd name="connsiteX76" fmla="*/ 408637 w 647177"/>
                        <a:gd name="connsiteY76" fmla="*/ 0 h 207325"/>
                        <a:gd name="connsiteX77" fmla="*/ 408637 w 647177"/>
                        <a:gd name="connsiteY77" fmla="*/ 50810 h 207325"/>
                        <a:gd name="connsiteX78" fmla="*/ 319253 w 647177"/>
                        <a:gd name="connsiteY78" fmla="*/ 50810 h 207325"/>
                        <a:gd name="connsiteX79" fmla="*/ 319253 w 647177"/>
                        <a:gd name="connsiteY79" fmla="*/ 72490 h 207325"/>
                        <a:gd name="connsiteX80" fmla="*/ 364109 w 647177"/>
                        <a:gd name="connsiteY80" fmla="*/ 72490 h 207325"/>
                        <a:gd name="connsiteX81" fmla="*/ 364109 w 647177"/>
                        <a:gd name="connsiteY81" fmla="*/ 71772 h 207325"/>
                        <a:gd name="connsiteX82" fmla="*/ 408877 w 647177"/>
                        <a:gd name="connsiteY82" fmla="*/ 71772 h 207325"/>
                        <a:gd name="connsiteX83" fmla="*/ 408877 w 647177"/>
                        <a:gd name="connsiteY83" fmla="*/ 207324 h 207325"/>
                        <a:gd name="connsiteX84" fmla="*/ 405638 w 647177"/>
                        <a:gd name="connsiteY84" fmla="*/ 207324 h 207325"/>
                        <a:gd name="connsiteX85" fmla="*/ 364109 w 647177"/>
                        <a:gd name="connsiteY85" fmla="*/ 207324 h 207325"/>
                        <a:gd name="connsiteX86" fmla="*/ 337884 w 647177"/>
                        <a:gd name="connsiteY86" fmla="*/ 207324 h 207325"/>
                        <a:gd name="connsiteX87" fmla="*/ 337884 w 647177"/>
                        <a:gd name="connsiteY87" fmla="*/ 163786 h 207325"/>
                        <a:gd name="connsiteX88" fmla="*/ 364109 w 647177"/>
                        <a:gd name="connsiteY88" fmla="*/ 163786 h 207325"/>
                        <a:gd name="connsiteX89" fmla="*/ 364109 w 647177"/>
                        <a:gd name="connsiteY89" fmla="*/ 123300 h 207325"/>
                        <a:gd name="connsiteX90" fmla="*/ 319253 w 647177"/>
                        <a:gd name="connsiteY90" fmla="*/ 123300 h 207325"/>
                        <a:gd name="connsiteX91" fmla="*/ 314013 w 647177"/>
                        <a:gd name="connsiteY91" fmla="*/ 123300 h 207325"/>
                        <a:gd name="connsiteX92" fmla="*/ 307984 w 647177"/>
                        <a:gd name="connsiteY92" fmla="*/ 149080 h 207325"/>
                        <a:gd name="connsiteX93" fmla="*/ 226557 w 647177"/>
                        <a:gd name="connsiteY93" fmla="*/ 207015 h 207325"/>
                        <a:gd name="connsiteX94" fmla="*/ 222614 w 647177"/>
                        <a:gd name="connsiteY94" fmla="*/ 157650 h 207325"/>
                        <a:gd name="connsiteX95" fmla="*/ 262627 w 647177"/>
                        <a:gd name="connsiteY95" fmla="*/ 129181 h 207325"/>
                        <a:gd name="connsiteX96" fmla="*/ 265276 w 647177"/>
                        <a:gd name="connsiteY96" fmla="*/ 117857 h 207325"/>
                        <a:gd name="connsiteX97" fmla="*/ 265276 w 647177"/>
                        <a:gd name="connsiteY97" fmla="*/ 50810 h 207325"/>
                        <a:gd name="connsiteX98" fmla="*/ 227917 w 647177"/>
                        <a:gd name="connsiteY98" fmla="*/ 50810 h 20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</a:cxnLst>
                      <a:rect l="l" t="t" r="r" b="b"/>
                      <a:pathLst>
                        <a:path w="647177" h="207325">
                          <a:moveTo>
                            <a:pt x="44998" y="113523"/>
                          </a:moveTo>
                          <a:lnTo>
                            <a:pt x="44998" y="122909"/>
                          </a:lnTo>
                          <a:lnTo>
                            <a:pt x="67082" y="122909"/>
                          </a:lnTo>
                          <a:lnTo>
                            <a:pt x="67082" y="135816"/>
                          </a:lnTo>
                          <a:lnTo>
                            <a:pt x="163447" y="128231"/>
                          </a:lnTo>
                          <a:lnTo>
                            <a:pt x="157797" y="128231"/>
                          </a:lnTo>
                          <a:lnTo>
                            <a:pt x="157797" y="113523"/>
                          </a:lnTo>
                          <a:close/>
                          <a:moveTo>
                            <a:pt x="230" y="87023"/>
                          </a:moveTo>
                          <a:lnTo>
                            <a:pt x="44998" y="87023"/>
                          </a:lnTo>
                          <a:lnTo>
                            <a:pt x="44998" y="87023"/>
                          </a:lnTo>
                          <a:lnTo>
                            <a:pt x="157797" y="87023"/>
                          </a:lnTo>
                          <a:lnTo>
                            <a:pt x="157797" y="87023"/>
                          </a:lnTo>
                          <a:lnTo>
                            <a:pt x="202565" y="87023"/>
                          </a:lnTo>
                          <a:lnTo>
                            <a:pt x="202565" y="128231"/>
                          </a:lnTo>
                          <a:lnTo>
                            <a:pt x="180950" y="128231"/>
                          </a:lnTo>
                          <a:lnTo>
                            <a:pt x="182922" y="153280"/>
                          </a:lnTo>
                          <a:lnTo>
                            <a:pt x="67082" y="162398"/>
                          </a:lnTo>
                          <a:lnTo>
                            <a:pt x="67082" y="180825"/>
                          </a:lnTo>
                          <a:lnTo>
                            <a:pt x="142048" y="180825"/>
                          </a:lnTo>
                          <a:lnTo>
                            <a:pt x="142048" y="165729"/>
                          </a:lnTo>
                          <a:lnTo>
                            <a:pt x="186815" y="165729"/>
                          </a:lnTo>
                          <a:lnTo>
                            <a:pt x="186815" y="206937"/>
                          </a:lnTo>
                          <a:lnTo>
                            <a:pt x="182110" y="206937"/>
                          </a:lnTo>
                          <a:lnTo>
                            <a:pt x="182110" y="207325"/>
                          </a:lnTo>
                          <a:lnTo>
                            <a:pt x="67082" y="207325"/>
                          </a:lnTo>
                          <a:lnTo>
                            <a:pt x="34017" y="207325"/>
                          </a:lnTo>
                          <a:lnTo>
                            <a:pt x="22314" y="207325"/>
                          </a:lnTo>
                          <a:lnTo>
                            <a:pt x="22314" y="128231"/>
                          </a:lnTo>
                          <a:lnTo>
                            <a:pt x="230" y="128231"/>
                          </a:lnTo>
                          <a:close/>
                          <a:moveTo>
                            <a:pt x="568505" y="50810"/>
                          </a:moveTo>
                          <a:lnTo>
                            <a:pt x="568505" y="90433"/>
                          </a:lnTo>
                          <a:lnTo>
                            <a:pt x="602410" y="90433"/>
                          </a:lnTo>
                          <a:lnTo>
                            <a:pt x="602410" y="50810"/>
                          </a:lnTo>
                          <a:close/>
                          <a:moveTo>
                            <a:pt x="489611" y="50810"/>
                          </a:moveTo>
                          <a:lnTo>
                            <a:pt x="489611" y="90433"/>
                          </a:lnTo>
                          <a:lnTo>
                            <a:pt x="523737" y="90433"/>
                          </a:lnTo>
                          <a:lnTo>
                            <a:pt x="523737" y="50810"/>
                          </a:lnTo>
                          <a:close/>
                          <a:moveTo>
                            <a:pt x="79124" y="1250"/>
                          </a:moveTo>
                          <a:lnTo>
                            <a:pt x="123892" y="1250"/>
                          </a:lnTo>
                          <a:lnTo>
                            <a:pt x="123892" y="13673"/>
                          </a:lnTo>
                          <a:lnTo>
                            <a:pt x="202565" y="13673"/>
                          </a:lnTo>
                          <a:lnTo>
                            <a:pt x="202565" y="40172"/>
                          </a:lnTo>
                          <a:lnTo>
                            <a:pt x="123892" y="40172"/>
                          </a:lnTo>
                          <a:lnTo>
                            <a:pt x="123892" y="50939"/>
                          </a:lnTo>
                          <a:lnTo>
                            <a:pt x="182110" y="50939"/>
                          </a:lnTo>
                          <a:lnTo>
                            <a:pt x="182110" y="77439"/>
                          </a:lnTo>
                          <a:lnTo>
                            <a:pt x="20454" y="77439"/>
                          </a:lnTo>
                          <a:lnTo>
                            <a:pt x="20454" y="50939"/>
                          </a:lnTo>
                          <a:lnTo>
                            <a:pt x="79124" y="50939"/>
                          </a:lnTo>
                          <a:lnTo>
                            <a:pt x="79124" y="40172"/>
                          </a:lnTo>
                          <a:lnTo>
                            <a:pt x="0" y="40172"/>
                          </a:lnTo>
                          <a:lnTo>
                            <a:pt x="0" y="13673"/>
                          </a:lnTo>
                          <a:lnTo>
                            <a:pt x="79124" y="13673"/>
                          </a:lnTo>
                          <a:close/>
                          <a:moveTo>
                            <a:pt x="444612" y="0"/>
                          </a:moveTo>
                          <a:lnTo>
                            <a:pt x="444843" y="0"/>
                          </a:lnTo>
                          <a:lnTo>
                            <a:pt x="489611" y="0"/>
                          </a:lnTo>
                          <a:lnTo>
                            <a:pt x="523737" y="0"/>
                          </a:lnTo>
                          <a:lnTo>
                            <a:pt x="568505" y="0"/>
                          </a:lnTo>
                          <a:lnTo>
                            <a:pt x="602410" y="0"/>
                          </a:lnTo>
                          <a:lnTo>
                            <a:pt x="647177" y="0"/>
                          </a:lnTo>
                          <a:lnTo>
                            <a:pt x="647177" y="50810"/>
                          </a:lnTo>
                          <a:lnTo>
                            <a:pt x="647177" y="90433"/>
                          </a:lnTo>
                          <a:lnTo>
                            <a:pt x="647177" y="141243"/>
                          </a:lnTo>
                          <a:lnTo>
                            <a:pt x="647177" y="207325"/>
                          </a:lnTo>
                          <a:lnTo>
                            <a:pt x="602410" y="207325"/>
                          </a:lnTo>
                          <a:lnTo>
                            <a:pt x="602410" y="141243"/>
                          </a:lnTo>
                          <a:lnTo>
                            <a:pt x="489611" y="141243"/>
                          </a:lnTo>
                          <a:lnTo>
                            <a:pt x="489611" y="207325"/>
                          </a:lnTo>
                          <a:lnTo>
                            <a:pt x="444843" y="207325"/>
                          </a:lnTo>
                          <a:lnTo>
                            <a:pt x="444843" y="141243"/>
                          </a:lnTo>
                          <a:lnTo>
                            <a:pt x="444612" y="141243"/>
                          </a:lnTo>
                          <a:lnTo>
                            <a:pt x="444612" y="90433"/>
                          </a:lnTo>
                          <a:lnTo>
                            <a:pt x="444843" y="90433"/>
                          </a:lnTo>
                          <a:lnTo>
                            <a:pt x="444843" y="50810"/>
                          </a:lnTo>
                          <a:lnTo>
                            <a:pt x="444612" y="50810"/>
                          </a:lnTo>
                          <a:close/>
                          <a:moveTo>
                            <a:pt x="227917" y="0"/>
                          </a:moveTo>
                          <a:lnTo>
                            <a:pt x="408637" y="0"/>
                          </a:lnTo>
                          <a:lnTo>
                            <a:pt x="408637" y="50810"/>
                          </a:lnTo>
                          <a:lnTo>
                            <a:pt x="319253" y="50810"/>
                          </a:lnTo>
                          <a:lnTo>
                            <a:pt x="319253" y="72490"/>
                          </a:lnTo>
                          <a:lnTo>
                            <a:pt x="364109" y="72490"/>
                          </a:lnTo>
                          <a:lnTo>
                            <a:pt x="364109" y="71772"/>
                          </a:lnTo>
                          <a:lnTo>
                            <a:pt x="408877" y="71772"/>
                          </a:lnTo>
                          <a:lnTo>
                            <a:pt x="408877" y="207324"/>
                          </a:lnTo>
                          <a:lnTo>
                            <a:pt x="405638" y="207324"/>
                          </a:lnTo>
                          <a:lnTo>
                            <a:pt x="364109" y="207324"/>
                          </a:lnTo>
                          <a:lnTo>
                            <a:pt x="337884" y="207324"/>
                          </a:lnTo>
                          <a:lnTo>
                            <a:pt x="337884" y="163786"/>
                          </a:lnTo>
                          <a:lnTo>
                            <a:pt x="364109" y="163786"/>
                          </a:lnTo>
                          <a:lnTo>
                            <a:pt x="364109" y="123300"/>
                          </a:lnTo>
                          <a:lnTo>
                            <a:pt x="319253" y="123300"/>
                          </a:lnTo>
                          <a:lnTo>
                            <a:pt x="314013" y="123300"/>
                          </a:lnTo>
                          <a:lnTo>
                            <a:pt x="307984" y="149080"/>
                          </a:lnTo>
                          <a:cubicBezTo>
                            <a:pt x="293940" y="181066"/>
                            <a:pt x="263209" y="204087"/>
                            <a:pt x="226557" y="207015"/>
                          </a:cubicBezTo>
                          <a:lnTo>
                            <a:pt x="222614" y="157650"/>
                          </a:lnTo>
                          <a:cubicBezTo>
                            <a:pt x="240624" y="156211"/>
                            <a:pt x="255726" y="144898"/>
                            <a:pt x="262627" y="129181"/>
                          </a:cubicBezTo>
                          <a:lnTo>
                            <a:pt x="265276" y="117857"/>
                          </a:lnTo>
                          <a:lnTo>
                            <a:pt x="265276" y="50810"/>
                          </a:lnTo>
                          <a:lnTo>
                            <a:pt x="227917" y="50810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9" name="楕円 48">
                      <a:extLst>
                        <a:ext uri="{FF2B5EF4-FFF2-40B4-BE49-F238E27FC236}">
                          <a16:creationId xmlns:a16="http://schemas.microsoft.com/office/drawing/2014/main" id="{574E3B95-CB65-8395-8E32-96B79D9E24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9178" y="1133525"/>
                      <a:ext cx="830473" cy="889792"/>
                    </a:xfrm>
                    <a:prstGeom prst="ellipse">
                      <a:avLst/>
                    </a:prstGeom>
                    <a:solidFill>
                      <a:srgbClr val="FAE3C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grpSp>
                  <p:nvGrpSpPr>
                    <p:cNvPr id="50" name="グループ化 49">
                      <a:extLst>
                        <a:ext uri="{FF2B5EF4-FFF2-40B4-BE49-F238E27FC236}">
                          <a16:creationId xmlns:a16="http://schemas.microsoft.com/office/drawing/2014/main" id="{4F638BFE-71FD-5B6D-B55A-B419C7DB75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43452" y="981551"/>
                      <a:ext cx="1092443" cy="1356764"/>
                      <a:chOff x="2600417" y="1098363"/>
                      <a:chExt cx="861106" cy="1069454"/>
                    </a:xfrm>
                  </p:grpSpPr>
                  <p:sp>
                    <p:nvSpPr>
                      <p:cNvPr id="52" name="台形 51">
                        <a:extLst>
                          <a:ext uri="{FF2B5EF4-FFF2-40B4-BE49-F238E27FC236}">
                            <a16:creationId xmlns:a16="http://schemas.microsoft.com/office/drawing/2014/main" id="{0A3AD34C-3785-E3DD-1DA3-5B80E14820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97912" y="1734822"/>
                        <a:ext cx="373082" cy="277026"/>
                      </a:xfrm>
                      <a:prstGeom prst="trapezoid">
                        <a:avLst>
                          <a:gd name="adj" fmla="val 16369"/>
                        </a:avLst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3" name="台形 52">
                        <a:extLst>
                          <a:ext uri="{FF2B5EF4-FFF2-40B4-BE49-F238E27FC236}">
                            <a16:creationId xmlns:a16="http://schemas.microsoft.com/office/drawing/2014/main" id="{7D0EE835-DE3C-E2AC-66FB-59ADF8F2433A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97912" y="2011848"/>
                        <a:ext cx="373082" cy="153328"/>
                      </a:xfrm>
                      <a:prstGeom prst="trapezoid">
                        <a:avLst>
                          <a:gd name="adj" fmla="val 16369"/>
                        </a:avLst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" name="フリーフォーム: 図形 53">
                        <a:extLst>
                          <a:ext uri="{FF2B5EF4-FFF2-40B4-BE49-F238E27FC236}">
                            <a16:creationId xmlns:a16="http://schemas.microsoft.com/office/drawing/2014/main" id="{7EC976D7-30B7-4486-641D-12CBD34C5111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 flipH="1">
                        <a:off x="2993565" y="1971678"/>
                        <a:ext cx="122357" cy="219255"/>
                      </a:xfrm>
                      <a:custGeom>
                        <a:avLst/>
                        <a:gdLst>
                          <a:gd name="connsiteX0" fmla="*/ 147073 w 147073"/>
                          <a:gd name="connsiteY0" fmla="*/ 142907 h 263545"/>
                          <a:gd name="connsiteX1" fmla="*/ 147073 w 147073"/>
                          <a:gd name="connsiteY1" fmla="*/ 119424 h 263545"/>
                          <a:gd name="connsiteX2" fmla="*/ 109602 w 147073"/>
                          <a:gd name="connsiteY2" fmla="*/ 81953 h 263545"/>
                          <a:gd name="connsiteX3" fmla="*/ 94554 w 147073"/>
                          <a:gd name="connsiteY3" fmla="*/ 81953 h 263545"/>
                          <a:gd name="connsiteX4" fmla="*/ 115042 w 147073"/>
                          <a:gd name="connsiteY4" fmla="*/ 0 h 263545"/>
                          <a:gd name="connsiteX5" fmla="*/ 7348 w 147073"/>
                          <a:gd name="connsiteY5" fmla="*/ 0 h 263545"/>
                          <a:gd name="connsiteX6" fmla="*/ 28740 w 147073"/>
                          <a:gd name="connsiteY6" fmla="*/ 85570 h 263545"/>
                          <a:gd name="connsiteX7" fmla="*/ 10975 w 147073"/>
                          <a:gd name="connsiteY7" fmla="*/ 92928 h 263545"/>
                          <a:gd name="connsiteX8" fmla="*/ 0 w 147073"/>
                          <a:gd name="connsiteY8" fmla="*/ 119424 h 263545"/>
                          <a:gd name="connsiteX9" fmla="*/ 0 w 147073"/>
                          <a:gd name="connsiteY9" fmla="*/ 142907 h 263545"/>
                          <a:gd name="connsiteX10" fmla="*/ 10975 w 147073"/>
                          <a:gd name="connsiteY10" fmla="*/ 169404 h 263545"/>
                          <a:gd name="connsiteX11" fmla="*/ 29015 w 147073"/>
                          <a:gd name="connsiteY11" fmla="*/ 176876 h 263545"/>
                          <a:gd name="connsiteX12" fmla="*/ 7348 w 147073"/>
                          <a:gd name="connsiteY12" fmla="*/ 263545 h 263545"/>
                          <a:gd name="connsiteX13" fmla="*/ 115042 w 147073"/>
                          <a:gd name="connsiteY13" fmla="*/ 263545 h 263545"/>
                          <a:gd name="connsiteX14" fmla="*/ 94251 w 147073"/>
                          <a:gd name="connsiteY14" fmla="*/ 180379 h 263545"/>
                          <a:gd name="connsiteX15" fmla="*/ 109602 w 147073"/>
                          <a:gd name="connsiteY15" fmla="*/ 180379 h 263545"/>
                          <a:gd name="connsiteX16" fmla="*/ 147073 w 147073"/>
                          <a:gd name="connsiteY16" fmla="*/ 142907 h 263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47073" h="263545">
                            <a:moveTo>
                              <a:pt x="147073" y="142907"/>
                            </a:moveTo>
                            <a:lnTo>
                              <a:pt x="147073" y="119424"/>
                            </a:lnTo>
                            <a:cubicBezTo>
                              <a:pt x="147073" y="98729"/>
                              <a:pt x="130297" y="81953"/>
                              <a:pt x="109602" y="81953"/>
                            </a:cubicBezTo>
                            <a:lnTo>
                              <a:pt x="94554" y="81953"/>
                            </a:lnTo>
                            <a:lnTo>
                              <a:pt x="115042" y="0"/>
                            </a:lnTo>
                            <a:lnTo>
                              <a:pt x="7348" y="0"/>
                            </a:lnTo>
                            <a:lnTo>
                              <a:pt x="28740" y="85570"/>
                            </a:lnTo>
                            <a:lnTo>
                              <a:pt x="10975" y="92928"/>
                            </a:lnTo>
                            <a:cubicBezTo>
                              <a:pt x="4194" y="99709"/>
                              <a:pt x="0" y="109077"/>
                              <a:pt x="0" y="119424"/>
                            </a:cubicBezTo>
                            <a:lnTo>
                              <a:pt x="0" y="142907"/>
                            </a:lnTo>
                            <a:cubicBezTo>
                              <a:pt x="0" y="153255"/>
                              <a:pt x="4194" y="162623"/>
                              <a:pt x="10975" y="169404"/>
                            </a:cubicBezTo>
                            <a:lnTo>
                              <a:pt x="29015" y="176876"/>
                            </a:lnTo>
                            <a:lnTo>
                              <a:pt x="7348" y="263545"/>
                            </a:lnTo>
                            <a:lnTo>
                              <a:pt x="115042" y="263545"/>
                            </a:lnTo>
                            <a:lnTo>
                              <a:pt x="94251" y="180379"/>
                            </a:lnTo>
                            <a:lnTo>
                              <a:pt x="109602" y="180379"/>
                            </a:lnTo>
                            <a:cubicBezTo>
                              <a:pt x="130297" y="180379"/>
                              <a:pt x="147073" y="163603"/>
                              <a:pt x="147073" y="142907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" name="フリーフォーム: 図形 54">
                        <a:extLst>
                          <a:ext uri="{FF2B5EF4-FFF2-40B4-BE49-F238E27FC236}">
                            <a16:creationId xmlns:a16="http://schemas.microsoft.com/office/drawing/2014/main" id="{13E556E9-E247-EE83-6374-EB2C0BDD05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52102" y="1819148"/>
                        <a:ext cx="245653" cy="343386"/>
                      </a:xfrm>
                      <a:custGeom>
                        <a:avLst/>
                        <a:gdLst>
                          <a:gd name="connsiteX0" fmla="*/ 0 w 295275"/>
                          <a:gd name="connsiteY0" fmla="*/ 231775 h 412750"/>
                          <a:gd name="connsiteX1" fmla="*/ 225425 w 295275"/>
                          <a:gd name="connsiteY1" fmla="*/ 0 h 412750"/>
                          <a:gd name="connsiteX2" fmla="*/ 295275 w 295275"/>
                          <a:gd name="connsiteY2" fmla="*/ 60325 h 412750"/>
                          <a:gd name="connsiteX3" fmla="*/ 174625 w 295275"/>
                          <a:gd name="connsiteY3" fmla="*/ 412750 h 412750"/>
                          <a:gd name="connsiteX4" fmla="*/ 0 w 295275"/>
                          <a:gd name="connsiteY4" fmla="*/ 231775 h 4127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5275" h="412750">
                            <a:moveTo>
                              <a:pt x="0" y="231775"/>
                            </a:moveTo>
                            <a:lnTo>
                              <a:pt x="225425" y="0"/>
                            </a:lnTo>
                            <a:lnTo>
                              <a:pt x="295275" y="60325"/>
                            </a:lnTo>
                            <a:lnTo>
                              <a:pt x="174625" y="412750"/>
                            </a:lnTo>
                            <a:lnTo>
                              <a:pt x="0" y="23177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" name="フリーフォーム: 図形 55">
                        <a:extLst>
                          <a:ext uri="{FF2B5EF4-FFF2-40B4-BE49-F238E27FC236}">
                            <a16:creationId xmlns:a16="http://schemas.microsoft.com/office/drawing/2014/main" id="{D5F6C49E-04F1-1847-C20C-8853370F22A3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2883093" y="1819148"/>
                        <a:ext cx="170753" cy="343386"/>
                      </a:xfrm>
                      <a:custGeom>
                        <a:avLst/>
                        <a:gdLst>
                          <a:gd name="connsiteX0" fmla="*/ 0 w 295275"/>
                          <a:gd name="connsiteY0" fmla="*/ 231775 h 412750"/>
                          <a:gd name="connsiteX1" fmla="*/ 225425 w 295275"/>
                          <a:gd name="connsiteY1" fmla="*/ 0 h 412750"/>
                          <a:gd name="connsiteX2" fmla="*/ 295275 w 295275"/>
                          <a:gd name="connsiteY2" fmla="*/ 60325 h 412750"/>
                          <a:gd name="connsiteX3" fmla="*/ 174625 w 295275"/>
                          <a:gd name="connsiteY3" fmla="*/ 412750 h 412750"/>
                          <a:gd name="connsiteX4" fmla="*/ 0 w 295275"/>
                          <a:gd name="connsiteY4" fmla="*/ 231775 h 4127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5275" h="412750">
                            <a:moveTo>
                              <a:pt x="0" y="231775"/>
                            </a:moveTo>
                            <a:lnTo>
                              <a:pt x="225425" y="0"/>
                            </a:lnTo>
                            <a:lnTo>
                              <a:pt x="295275" y="60325"/>
                            </a:lnTo>
                            <a:lnTo>
                              <a:pt x="174625" y="412750"/>
                            </a:lnTo>
                            <a:lnTo>
                              <a:pt x="0" y="23177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" name="フリーフォーム: 図形 56">
                        <a:extLst>
                          <a:ext uri="{FF2B5EF4-FFF2-40B4-BE49-F238E27FC236}">
                            <a16:creationId xmlns:a16="http://schemas.microsoft.com/office/drawing/2014/main" id="{ADFFA588-904C-7A83-9138-5DACF65ACB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65804" y="1098363"/>
                        <a:ext cx="647805" cy="573390"/>
                      </a:xfrm>
                      <a:custGeom>
                        <a:avLst/>
                        <a:gdLst>
                          <a:gd name="connsiteX0" fmla="*/ 389331 w 778661"/>
                          <a:gd name="connsiteY0" fmla="*/ 0 h 778661"/>
                          <a:gd name="connsiteX1" fmla="*/ 594631 w 778661"/>
                          <a:gd name="connsiteY1" fmla="*/ 85038 h 778661"/>
                          <a:gd name="connsiteX2" fmla="*/ 693623 w 778661"/>
                          <a:gd name="connsiteY2" fmla="*/ 184031 h 778661"/>
                          <a:gd name="connsiteX3" fmla="*/ 693623 w 778661"/>
                          <a:gd name="connsiteY3" fmla="*/ 594631 h 778661"/>
                          <a:gd name="connsiteX4" fmla="*/ 594631 w 778661"/>
                          <a:gd name="connsiteY4" fmla="*/ 693623 h 778661"/>
                          <a:gd name="connsiteX5" fmla="*/ 184030 w 778661"/>
                          <a:gd name="connsiteY5" fmla="*/ 693623 h 778661"/>
                          <a:gd name="connsiteX6" fmla="*/ 85038 w 778661"/>
                          <a:gd name="connsiteY6" fmla="*/ 594631 h 778661"/>
                          <a:gd name="connsiteX7" fmla="*/ 85038 w 778661"/>
                          <a:gd name="connsiteY7" fmla="*/ 184031 h 778661"/>
                          <a:gd name="connsiteX8" fmla="*/ 184030 w 778661"/>
                          <a:gd name="connsiteY8" fmla="*/ 85038 h 778661"/>
                          <a:gd name="connsiteX9" fmla="*/ 389331 w 778661"/>
                          <a:gd name="connsiteY9" fmla="*/ 0 h 7786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778661" h="778661">
                            <a:moveTo>
                              <a:pt x="389331" y="0"/>
                            </a:moveTo>
                            <a:cubicBezTo>
                              <a:pt x="463635" y="0"/>
                              <a:pt x="537939" y="28346"/>
                              <a:pt x="594631" y="85038"/>
                            </a:cubicBezTo>
                            <a:lnTo>
                              <a:pt x="693623" y="184031"/>
                            </a:lnTo>
                            <a:cubicBezTo>
                              <a:pt x="807007" y="297414"/>
                              <a:pt x="807007" y="481247"/>
                              <a:pt x="693623" y="594631"/>
                            </a:cubicBezTo>
                            <a:lnTo>
                              <a:pt x="594631" y="693623"/>
                            </a:lnTo>
                            <a:cubicBezTo>
                              <a:pt x="481247" y="807007"/>
                              <a:pt x="297415" y="807007"/>
                              <a:pt x="184030" y="693623"/>
                            </a:cubicBezTo>
                            <a:lnTo>
                              <a:pt x="85038" y="594631"/>
                            </a:lnTo>
                            <a:cubicBezTo>
                              <a:pt x="-28346" y="481247"/>
                              <a:pt x="-28346" y="297414"/>
                              <a:pt x="85038" y="184031"/>
                            </a:cubicBezTo>
                            <a:lnTo>
                              <a:pt x="184030" y="85038"/>
                            </a:lnTo>
                            <a:cubicBezTo>
                              <a:pt x="240723" y="28346"/>
                              <a:pt x="315027" y="0"/>
                              <a:pt x="38933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" name="フリーフォーム: 図形 57">
                        <a:extLst>
                          <a:ext uri="{FF2B5EF4-FFF2-40B4-BE49-F238E27FC236}">
                            <a16:creationId xmlns:a16="http://schemas.microsoft.com/office/drawing/2014/main" id="{01825A64-BE7D-0111-7E02-5CE429A607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04467" y="1161432"/>
                        <a:ext cx="594322" cy="710545"/>
                      </a:xfrm>
                      <a:custGeom>
                        <a:avLst/>
                        <a:gdLst>
                          <a:gd name="connsiteX0" fmla="*/ 273607 w 594322"/>
                          <a:gd name="connsiteY0" fmla="*/ 0 h 710545"/>
                          <a:gd name="connsiteX1" fmla="*/ 281094 w 594322"/>
                          <a:gd name="connsiteY1" fmla="*/ 0 h 710545"/>
                          <a:gd name="connsiteX2" fmla="*/ 523003 w 594322"/>
                          <a:gd name="connsiteY2" fmla="*/ 241909 h 710545"/>
                          <a:gd name="connsiteX3" fmla="*/ 523003 w 594322"/>
                          <a:gd name="connsiteY3" fmla="*/ 316335 h 710545"/>
                          <a:gd name="connsiteX4" fmla="*/ 524133 w 594322"/>
                          <a:gd name="connsiteY4" fmla="*/ 315572 h 710545"/>
                          <a:gd name="connsiteX5" fmla="*/ 543370 w 594322"/>
                          <a:gd name="connsiteY5" fmla="*/ 311689 h 710545"/>
                          <a:gd name="connsiteX6" fmla="*/ 544899 w 594322"/>
                          <a:gd name="connsiteY6" fmla="*/ 311689 h 710545"/>
                          <a:gd name="connsiteX7" fmla="*/ 594322 w 594322"/>
                          <a:gd name="connsiteY7" fmla="*/ 361112 h 710545"/>
                          <a:gd name="connsiteX8" fmla="*/ 594322 w 594322"/>
                          <a:gd name="connsiteY8" fmla="*/ 439243 h 710545"/>
                          <a:gd name="connsiteX9" fmla="*/ 544899 w 594322"/>
                          <a:gd name="connsiteY9" fmla="*/ 488666 h 710545"/>
                          <a:gd name="connsiteX10" fmla="*/ 543370 w 594322"/>
                          <a:gd name="connsiteY10" fmla="*/ 488666 h 710545"/>
                          <a:gd name="connsiteX11" fmla="*/ 524133 w 594322"/>
                          <a:gd name="connsiteY11" fmla="*/ 484782 h 710545"/>
                          <a:gd name="connsiteX12" fmla="*/ 521552 w 594322"/>
                          <a:gd name="connsiteY12" fmla="*/ 483041 h 710545"/>
                          <a:gd name="connsiteX13" fmla="*/ 518089 w 594322"/>
                          <a:gd name="connsiteY13" fmla="*/ 517389 h 710545"/>
                          <a:gd name="connsiteX14" fmla="*/ 281094 w 594322"/>
                          <a:gd name="connsiteY14" fmla="*/ 710545 h 710545"/>
                          <a:gd name="connsiteX15" fmla="*/ 273607 w 594322"/>
                          <a:gd name="connsiteY15" fmla="*/ 710545 h 710545"/>
                          <a:gd name="connsiteX16" fmla="*/ 36612 w 594322"/>
                          <a:gd name="connsiteY16" fmla="*/ 517389 h 710545"/>
                          <a:gd name="connsiteX17" fmla="*/ 33032 w 594322"/>
                          <a:gd name="connsiteY17" fmla="*/ 481877 h 710545"/>
                          <a:gd name="connsiteX18" fmla="*/ 14475 w 594322"/>
                          <a:gd name="connsiteY18" fmla="*/ 474191 h 710545"/>
                          <a:gd name="connsiteX19" fmla="*/ 0 w 594322"/>
                          <a:gd name="connsiteY19" fmla="*/ 439244 h 710545"/>
                          <a:gd name="connsiteX20" fmla="*/ 0 w 594322"/>
                          <a:gd name="connsiteY20" fmla="*/ 361111 h 710545"/>
                          <a:gd name="connsiteX21" fmla="*/ 14475 w 594322"/>
                          <a:gd name="connsiteY21" fmla="*/ 326164 h 710545"/>
                          <a:gd name="connsiteX22" fmla="*/ 31697 w 594322"/>
                          <a:gd name="connsiteY22" fmla="*/ 319031 h 710545"/>
                          <a:gd name="connsiteX23" fmla="*/ 31697 w 594322"/>
                          <a:gd name="connsiteY23" fmla="*/ 241909 h 710545"/>
                          <a:gd name="connsiteX24" fmla="*/ 273607 w 594322"/>
                          <a:gd name="connsiteY24" fmla="*/ 0 h 710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594322" h="710545">
                            <a:moveTo>
                              <a:pt x="273607" y="0"/>
                            </a:moveTo>
                            <a:lnTo>
                              <a:pt x="281094" y="0"/>
                            </a:lnTo>
                            <a:cubicBezTo>
                              <a:pt x="414697" y="0"/>
                              <a:pt x="523003" y="108306"/>
                              <a:pt x="523003" y="241909"/>
                            </a:cubicBezTo>
                            <a:lnTo>
                              <a:pt x="523003" y="316335"/>
                            </a:lnTo>
                            <a:lnTo>
                              <a:pt x="524133" y="315572"/>
                            </a:lnTo>
                            <a:cubicBezTo>
                              <a:pt x="530046" y="313072"/>
                              <a:pt x="536547" y="311689"/>
                              <a:pt x="543370" y="311689"/>
                            </a:cubicBezTo>
                            <a:lnTo>
                              <a:pt x="544899" y="311689"/>
                            </a:lnTo>
                            <a:cubicBezTo>
                              <a:pt x="572195" y="311689"/>
                              <a:pt x="594322" y="333816"/>
                              <a:pt x="594322" y="361112"/>
                            </a:cubicBezTo>
                            <a:lnTo>
                              <a:pt x="594322" y="439243"/>
                            </a:lnTo>
                            <a:cubicBezTo>
                              <a:pt x="594322" y="466538"/>
                              <a:pt x="572195" y="488666"/>
                              <a:pt x="544899" y="488666"/>
                            </a:cubicBezTo>
                            <a:lnTo>
                              <a:pt x="543370" y="488666"/>
                            </a:lnTo>
                            <a:cubicBezTo>
                              <a:pt x="536547" y="488666"/>
                              <a:pt x="530046" y="487283"/>
                              <a:pt x="524133" y="484782"/>
                            </a:cubicBezTo>
                            <a:lnTo>
                              <a:pt x="521552" y="483041"/>
                            </a:lnTo>
                            <a:lnTo>
                              <a:pt x="518089" y="517389"/>
                            </a:lnTo>
                            <a:cubicBezTo>
                              <a:pt x="495532" y="627623"/>
                              <a:pt x="397997" y="710545"/>
                              <a:pt x="281094" y="710545"/>
                            </a:cubicBezTo>
                            <a:lnTo>
                              <a:pt x="273607" y="710545"/>
                            </a:lnTo>
                            <a:cubicBezTo>
                              <a:pt x="156704" y="710545"/>
                              <a:pt x="59169" y="627623"/>
                              <a:pt x="36612" y="517389"/>
                            </a:cubicBezTo>
                            <a:lnTo>
                              <a:pt x="33032" y="481877"/>
                            </a:lnTo>
                            <a:lnTo>
                              <a:pt x="14475" y="474191"/>
                            </a:lnTo>
                            <a:cubicBezTo>
                              <a:pt x="5532" y="465247"/>
                              <a:pt x="0" y="452892"/>
                              <a:pt x="0" y="439244"/>
                            </a:cubicBezTo>
                            <a:lnTo>
                              <a:pt x="0" y="361111"/>
                            </a:lnTo>
                            <a:cubicBezTo>
                              <a:pt x="0" y="347464"/>
                              <a:pt x="5532" y="335108"/>
                              <a:pt x="14475" y="326164"/>
                            </a:cubicBezTo>
                            <a:lnTo>
                              <a:pt x="31697" y="319031"/>
                            </a:lnTo>
                            <a:lnTo>
                              <a:pt x="31697" y="241909"/>
                            </a:lnTo>
                            <a:cubicBezTo>
                              <a:pt x="31697" y="108306"/>
                              <a:pt x="140003" y="0"/>
                              <a:pt x="273607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59" name="グループ化 58">
                        <a:extLst>
                          <a:ext uri="{FF2B5EF4-FFF2-40B4-BE49-F238E27FC236}">
                            <a16:creationId xmlns:a16="http://schemas.microsoft.com/office/drawing/2014/main" id="{73ACA367-2A83-207D-1EEC-49E23206F3E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13075" y="1464704"/>
                        <a:ext cx="260882" cy="35927"/>
                        <a:chOff x="5295454" y="1164646"/>
                        <a:chExt cx="313579" cy="43185"/>
                      </a:xfrm>
                    </p:grpSpPr>
                    <p:sp>
                      <p:nvSpPr>
                        <p:cNvPr id="63" name="楕円 62">
                          <a:extLst>
                            <a:ext uri="{FF2B5EF4-FFF2-40B4-BE49-F238E27FC236}">
                              <a16:creationId xmlns:a16="http://schemas.microsoft.com/office/drawing/2014/main" id="{DE6467FF-B274-8939-3F77-F0B1BC7769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900000">
                          <a:off x="5565848" y="1164646"/>
                          <a:ext cx="43185" cy="4318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4" name="楕円 63">
                          <a:extLst>
                            <a:ext uri="{FF2B5EF4-FFF2-40B4-BE49-F238E27FC236}">
                              <a16:creationId xmlns:a16="http://schemas.microsoft.com/office/drawing/2014/main" id="{0F885DE0-2311-85FD-CBC2-ED757BE05C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0700000">
                          <a:off x="5295454" y="1164646"/>
                          <a:ext cx="43185" cy="4318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60" name="フリーフォーム: 図形 59">
                        <a:extLst>
                          <a:ext uri="{FF2B5EF4-FFF2-40B4-BE49-F238E27FC236}">
                            <a16:creationId xmlns:a16="http://schemas.microsoft.com/office/drawing/2014/main" id="{D47657F9-BFF0-030E-DD32-0DC122CD08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89456" y="1845562"/>
                        <a:ext cx="272067" cy="319613"/>
                      </a:xfrm>
                      <a:custGeom>
                        <a:avLst/>
                        <a:gdLst>
                          <a:gd name="connsiteX0" fmla="*/ 0 w 327025"/>
                          <a:gd name="connsiteY0" fmla="*/ 384175 h 384175"/>
                          <a:gd name="connsiteX1" fmla="*/ 327025 w 327025"/>
                          <a:gd name="connsiteY1" fmla="*/ 384175 h 384175"/>
                          <a:gd name="connsiteX2" fmla="*/ 288925 w 327025"/>
                          <a:gd name="connsiteY2" fmla="*/ 117475 h 384175"/>
                          <a:gd name="connsiteX3" fmla="*/ 123825 w 327025"/>
                          <a:gd name="connsiteY3" fmla="*/ 0 h 384175"/>
                          <a:gd name="connsiteX4" fmla="*/ 0 w 327025"/>
                          <a:gd name="connsiteY4" fmla="*/ 384175 h 384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7025" h="384175">
                            <a:moveTo>
                              <a:pt x="0" y="384175"/>
                            </a:moveTo>
                            <a:lnTo>
                              <a:pt x="327025" y="384175"/>
                            </a:lnTo>
                            <a:lnTo>
                              <a:pt x="288925" y="117475"/>
                            </a:lnTo>
                            <a:lnTo>
                              <a:pt x="123825" y="0"/>
                            </a:lnTo>
                            <a:lnTo>
                              <a:pt x="0" y="38417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" name="フリーフォーム: 図形 60">
                        <a:extLst>
                          <a:ext uri="{FF2B5EF4-FFF2-40B4-BE49-F238E27FC236}">
                            <a16:creationId xmlns:a16="http://schemas.microsoft.com/office/drawing/2014/main" id="{0FB023A7-7577-919F-20F4-0E2C09C7B3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80034" y="1858770"/>
                        <a:ext cx="192824" cy="309047"/>
                      </a:xfrm>
                      <a:custGeom>
                        <a:avLst/>
                        <a:gdLst>
                          <a:gd name="connsiteX0" fmla="*/ 231775 w 231775"/>
                          <a:gd name="connsiteY0" fmla="*/ 371475 h 371475"/>
                          <a:gd name="connsiteX1" fmla="*/ 104775 w 231775"/>
                          <a:gd name="connsiteY1" fmla="*/ 371475 h 371475"/>
                          <a:gd name="connsiteX2" fmla="*/ 0 w 231775"/>
                          <a:gd name="connsiteY2" fmla="*/ 371475 h 371475"/>
                          <a:gd name="connsiteX3" fmla="*/ 79375 w 231775"/>
                          <a:gd name="connsiteY3" fmla="*/ 63500 h 371475"/>
                          <a:gd name="connsiteX4" fmla="*/ 123825 w 231775"/>
                          <a:gd name="connsiteY4" fmla="*/ 0 h 371475"/>
                          <a:gd name="connsiteX5" fmla="*/ 231775 w 231775"/>
                          <a:gd name="connsiteY5" fmla="*/ 371475 h 3714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231775" h="371475">
                            <a:moveTo>
                              <a:pt x="231775" y="371475"/>
                            </a:moveTo>
                            <a:lnTo>
                              <a:pt x="104775" y="371475"/>
                            </a:lnTo>
                            <a:lnTo>
                              <a:pt x="0" y="371475"/>
                            </a:lnTo>
                            <a:lnTo>
                              <a:pt x="79375" y="63500"/>
                            </a:lnTo>
                            <a:lnTo>
                              <a:pt x="123825" y="0"/>
                            </a:lnTo>
                            <a:lnTo>
                              <a:pt x="231775" y="37147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2" name="フリーフォーム: 図形 61">
                        <a:extLst>
                          <a:ext uri="{FF2B5EF4-FFF2-40B4-BE49-F238E27FC236}">
                            <a16:creationId xmlns:a16="http://schemas.microsoft.com/office/drawing/2014/main" id="{39490EA8-110E-7854-F170-7781943C6C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00417" y="1919523"/>
                        <a:ext cx="243012" cy="248294"/>
                      </a:xfrm>
                      <a:custGeom>
                        <a:avLst/>
                        <a:gdLst>
                          <a:gd name="connsiteX0" fmla="*/ 238125 w 292100"/>
                          <a:gd name="connsiteY0" fmla="*/ 298450 h 298450"/>
                          <a:gd name="connsiteX1" fmla="*/ 0 w 292100"/>
                          <a:gd name="connsiteY1" fmla="*/ 298450 h 298450"/>
                          <a:gd name="connsiteX2" fmla="*/ 107950 w 292100"/>
                          <a:gd name="connsiteY2" fmla="*/ 98425 h 298450"/>
                          <a:gd name="connsiteX3" fmla="*/ 292100 w 292100"/>
                          <a:gd name="connsiteY3" fmla="*/ 0 h 298450"/>
                          <a:gd name="connsiteX4" fmla="*/ 238125 w 292100"/>
                          <a:gd name="connsiteY4" fmla="*/ 298450 h 298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2100" h="298450">
                            <a:moveTo>
                              <a:pt x="238125" y="298450"/>
                            </a:moveTo>
                            <a:lnTo>
                              <a:pt x="0" y="298450"/>
                            </a:lnTo>
                            <a:lnTo>
                              <a:pt x="107950" y="98425"/>
                            </a:lnTo>
                            <a:lnTo>
                              <a:pt x="292100" y="0"/>
                            </a:lnTo>
                            <a:lnTo>
                              <a:pt x="238125" y="298450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1" name="フリーフォーム: 図形 50">
                      <a:extLst>
                        <a:ext uri="{FF2B5EF4-FFF2-40B4-BE49-F238E27FC236}">
                          <a16:creationId xmlns:a16="http://schemas.microsoft.com/office/drawing/2014/main" id="{E3E5CBEA-9F29-D947-799A-8D8B20EDFC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98283" y="1362746"/>
                      <a:ext cx="1270365" cy="521012"/>
                    </a:xfrm>
                    <a:custGeom>
                      <a:avLst/>
                      <a:gdLst>
                        <a:gd name="connsiteX0" fmla="*/ 1907044 w 2109554"/>
                        <a:gd name="connsiteY0" fmla="*/ 100012 h 865187"/>
                        <a:gd name="connsiteX1" fmla="*/ 1789536 w 2109554"/>
                        <a:gd name="connsiteY1" fmla="*/ 432581 h 865187"/>
                        <a:gd name="connsiteX2" fmla="*/ 1907044 w 2109554"/>
                        <a:gd name="connsiteY2" fmla="*/ 765150 h 865187"/>
                        <a:gd name="connsiteX3" fmla="*/ 2024553 w 2109554"/>
                        <a:gd name="connsiteY3" fmla="*/ 432581 h 865187"/>
                        <a:gd name="connsiteX4" fmla="*/ 1907044 w 2109554"/>
                        <a:gd name="connsiteY4" fmla="*/ 100012 h 865187"/>
                        <a:gd name="connsiteX5" fmla="*/ 1426031 w 2109554"/>
                        <a:gd name="connsiteY5" fmla="*/ 100012 h 865187"/>
                        <a:gd name="connsiteX6" fmla="*/ 1308523 w 2109554"/>
                        <a:gd name="connsiteY6" fmla="*/ 432581 h 865187"/>
                        <a:gd name="connsiteX7" fmla="*/ 1426031 w 2109554"/>
                        <a:gd name="connsiteY7" fmla="*/ 765150 h 865187"/>
                        <a:gd name="connsiteX8" fmla="*/ 1543540 w 2109554"/>
                        <a:gd name="connsiteY8" fmla="*/ 432581 h 865187"/>
                        <a:gd name="connsiteX9" fmla="*/ 1426031 w 2109554"/>
                        <a:gd name="connsiteY9" fmla="*/ 100012 h 865187"/>
                        <a:gd name="connsiteX10" fmla="*/ 959306 w 2109554"/>
                        <a:gd name="connsiteY10" fmla="*/ 100012 h 865187"/>
                        <a:gd name="connsiteX11" fmla="*/ 841798 w 2109554"/>
                        <a:gd name="connsiteY11" fmla="*/ 432581 h 865187"/>
                        <a:gd name="connsiteX12" fmla="*/ 959306 w 2109554"/>
                        <a:gd name="connsiteY12" fmla="*/ 765150 h 865187"/>
                        <a:gd name="connsiteX13" fmla="*/ 1076815 w 2109554"/>
                        <a:gd name="connsiteY13" fmla="*/ 432581 h 865187"/>
                        <a:gd name="connsiteX14" fmla="*/ 959306 w 2109554"/>
                        <a:gd name="connsiteY14" fmla="*/ 100012 h 865187"/>
                        <a:gd name="connsiteX15" fmla="*/ 497343 w 2109554"/>
                        <a:gd name="connsiteY15" fmla="*/ 100012 h 865187"/>
                        <a:gd name="connsiteX16" fmla="*/ 379835 w 2109554"/>
                        <a:gd name="connsiteY16" fmla="*/ 432581 h 865187"/>
                        <a:gd name="connsiteX17" fmla="*/ 497343 w 2109554"/>
                        <a:gd name="connsiteY17" fmla="*/ 765150 h 865187"/>
                        <a:gd name="connsiteX18" fmla="*/ 614852 w 2109554"/>
                        <a:gd name="connsiteY18" fmla="*/ 432581 h 865187"/>
                        <a:gd name="connsiteX19" fmla="*/ 497343 w 2109554"/>
                        <a:gd name="connsiteY19" fmla="*/ 100012 h 865187"/>
                        <a:gd name="connsiteX20" fmla="*/ 106908 w 2109554"/>
                        <a:gd name="connsiteY20" fmla="*/ 1480 h 865187"/>
                        <a:gd name="connsiteX21" fmla="*/ 218839 w 2109554"/>
                        <a:gd name="connsiteY21" fmla="*/ 1480 h 865187"/>
                        <a:gd name="connsiteX22" fmla="*/ 218839 w 2109554"/>
                        <a:gd name="connsiteY22" fmla="*/ 865187 h 865187"/>
                        <a:gd name="connsiteX23" fmla="*/ 106908 w 2109554"/>
                        <a:gd name="connsiteY23" fmla="*/ 865187 h 865187"/>
                        <a:gd name="connsiteX24" fmla="*/ 106908 w 2109554"/>
                        <a:gd name="connsiteY24" fmla="*/ 157659 h 865187"/>
                        <a:gd name="connsiteX25" fmla="*/ 0 w 2109554"/>
                        <a:gd name="connsiteY25" fmla="*/ 280085 h 865187"/>
                        <a:gd name="connsiteX26" fmla="*/ 0 w 2109554"/>
                        <a:gd name="connsiteY26" fmla="*/ 132082 h 865187"/>
                        <a:gd name="connsiteX27" fmla="*/ 1907053 w 2109554"/>
                        <a:gd name="connsiteY27" fmla="*/ 0 h 865187"/>
                        <a:gd name="connsiteX28" fmla="*/ 2109554 w 2109554"/>
                        <a:gd name="connsiteY28" fmla="*/ 432577 h 865187"/>
                        <a:gd name="connsiteX29" fmla="*/ 1907053 w 2109554"/>
                        <a:gd name="connsiteY29" fmla="*/ 865153 h 865187"/>
                        <a:gd name="connsiteX30" fmla="*/ 1704552 w 2109554"/>
                        <a:gd name="connsiteY30" fmla="*/ 432577 h 865187"/>
                        <a:gd name="connsiteX31" fmla="*/ 1907053 w 2109554"/>
                        <a:gd name="connsiteY31" fmla="*/ 0 h 865187"/>
                        <a:gd name="connsiteX32" fmla="*/ 1426040 w 2109554"/>
                        <a:gd name="connsiteY32" fmla="*/ 0 h 865187"/>
                        <a:gd name="connsiteX33" fmla="*/ 1628541 w 2109554"/>
                        <a:gd name="connsiteY33" fmla="*/ 432577 h 865187"/>
                        <a:gd name="connsiteX34" fmla="*/ 1426040 w 2109554"/>
                        <a:gd name="connsiteY34" fmla="*/ 865153 h 865187"/>
                        <a:gd name="connsiteX35" fmla="*/ 1223539 w 2109554"/>
                        <a:gd name="connsiteY35" fmla="*/ 432577 h 865187"/>
                        <a:gd name="connsiteX36" fmla="*/ 1426040 w 2109554"/>
                        <a:gd name="connsiteY36" fmla="*/ 0 h 865187"/>
                        <a:gd name="connsiteX37" fmla="*/ 959315 w 2109554"/>
                        <a:gd name="connsiteY37" fmla="*/ 0 h 865187"/>
                        <a:gd name="connsiteX38" fmla="*/ 1161816 w 2109554"/>
                        <a:gd name="connsiteY38" fmla="*/ 432577 h 865187"/>
                        <a:gd name="connsiteX39" fmla="*/ 959315 w 2109554"/>
                        <a:gd name="connsiteY39" fmla="*/ 865153 h 865187"/>
                        <a:gd name="connsiteX40" fmla="*/ 756814 w 2109554"/>
                        <a:gd name="connsiteY40" fmla="*/ 432577 h 865187"/>
                        <a:gd name="connsiteX41" fmla="*/ 959315 w 2109554"/>
                        <a:gd name="connsiteY41" fmla="*/ 0 h 865187"/>
                        <a:gd name="connsiteX42" fmla="*/ 497352 w 2109554"/>
                        <a:gd name="connsiteY42" fmla="*/ 0 h 865187"/>
                        <a:gd name="connsiteX43" fmla="*/ 699853 w 2109554"/>
                        <a:gd name="connsiteY43" fmla="*/ 432577 h 865187"/>
                        <a:gd name="connsiteX44" fmla="*/ 497352 w 2109554"/>
                        <a:gd name="connsiteY44" fmla="*/ 865153 h 865187"/>
                        <a:gd name="connsiteX45" fmla="*/ 294851 w 2109554"/>
                        <a:gd name="connsiteY45" fmla="*/ 432577 h 865187"/>
                        <a:gd name="connsiteX46" fmla="*/ 497352 w 2109554"/>
                        <a:gd name="connsiteY46" fmla="*/ 0 h 865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2109554" h="865187">
                          <a:moveTo>
                            <a:pt x="1907044" y="100012"/>
                          </a:moveTo>
                          <a:cubicBezTo>
                            <a:pt x="1832286" y="100012"/>
                            <a:pt x="1788303" y="197418"/>
                            <a:pt x="1789536" y="432581"/>
                          </a:cubicBezTo>
                          <a:cubicBezTo>
                            <a:pt x="1790768" y="667744"/>
                            <a:pt x="1834751" y="767057"/>
                            <a:pt x="1907044" y="765150"/>
                          </a:cubicBezTo>
                          <a:cubicBezTo>
                            <a:pt x="1979337" y="763243"/>
                            <a:pt x="2024553" y="669651"/>
                            <a:pt x="2024553" y="432581"/>
                          </a:cubicBezTo>
                          <a:cubicBezTo>
                            <a:pt x="2024553" y="195511"/>
                            <a:pt x="1981803" y="100012"/>
                            <a:pt x="1907044" y="100012"/>
                          </a:cubicBezTo>
                          <a:close/>
                          <a:moveTo>
                            <a:pt x="1426031" y="100012"/>
                          </a:moveTo>
                          <a:cubicBezTo>
                            <a:pt x="1351273" y="100012"/>
                            <a:pt x="1307290" y="197418"/>
                            <a:pt x="1308523" y="432581"/>
                          </a:cubicBezTo>
                          <a:cubicBezTo>
                            <a:pt x="1309755" y="667744"/>
                            <a:pt x="1353738" y="767057"/>
                            <a:pt x="1426031" y="765150"/>
                          </a:cubicBezTo>
                          <a:cubicBezTo>
                            <a:pt x="1498324" y="763243"/>
                            <a:pt x="1543540" y="669651"/>
                            <a:pt x="1543540" y="432581"/>
                          </a:cubicBezTo>
                          <a:cubicBezTo>
                            <a:pt x="1543540" y="195511"/>
                            <a:pt x="1500790" y="100012"/>
                            <a:pt x="1426031" y="100012"/>
                          </a:cubicBezTo>
                          <a:close/>
                          <a:moveTo>
                            <a:pt x="959306" y="100012"/>
                          </a:moveTo>
                          <a:cubicBezTo>
                            <a:pt x="884548" y="100012"/>
                            <a:pt x="840565" y="197418"/>
                            <a:pt x="841798" y="432581"/>
                          </a:cubicBezTo>
                          <a:cubicBezTo>
                            <a:pt x="843030" y="667744"/>
                            <a:pt x="887013" y="767057"/>
                            <a:pt x="959306" y="765150"/>
                          </a:cubicBezTo>
                          <a:cubicBezTo>
                            <a:pt x="1031599" y="763243"/>
                            <a:pt x="1076815" y="669651"/>
                            <a:pt x="1076815" y="432581"/>
                          </a:cubicBezTo>
                          <a:cubicBezTo>
                            <a:pt x="1076815" y="195511"/>
                            <a:pt x="1034065" y="100012"/>
                            <a:pt x="959306" y="100012"/>
                          </a:cubicBezTo>
                          <a:close/>
                          <a:moveTo>
                            <a:pt x="497343" y="100012"/>
                          </a:moveTo>
                          <a:cubicBezTo>
                            <a:pt x="422585" y="100012"/>
                            <a:pt x="378602" y="197418"/>
                            <a:pt x="379835" y="432581"/>
                          </a:cubicBezTo>
                          <a:cubicBezTo>
                            <a:pt x="381067" y="667744"/>
                            <a:pt x="425050" y="767057"/>
                            <a:pt x="497343" y="765150"/>
                          </a:cubicBezTo>
                          <a:cubicBezTo>
                            <a:pt x="569636" y="763243"/>
                            <a:pt x="614852" y="669651"/>
                            <a:pt x="614852" y="432581"/>
                          </a:cubicBezTo>
                          <a:cubicBezTo>
                            <a:pt x="614852" y="195511"/>
                            <a:pt x="572102" y="100012"/>
                            <a:pt x="497343" y="100012"/>
                          </a:cubicBezTo>
                          <a:close/>
                          <a:moveTo>
                            <a:pt x="106908" y="1480"/>
                          </a:moveTo>
                          <a:lnTo>
                            <a:pt x="218839" y="1480"/>
                          </a:lnTo>
                          <a:lnTo>
                            <a:pt x="218839" y="865187"/>
                          </a:lnTo>
                          <a:lnTo>
                            <a:pt x="106908" y="865187"/>
                          </a:lnTo>
                          <a:lnTo>
                            <a:pt x="106908" y="157659"/>
                          </a:lnTo>
                          <a:lnTo>
                            <a:pt x="0" y="280085"/>
                          </a:lnTo>
                          <a:lnTo>
                            <a:pt x="0" y="132082"/>
                          </a:lnTo>
                          <a:close/>
                          <a:moveTo>
                            <a:pt x="1907053" y="0"/>
                          </a:moveTo>
                          <a:cubicBezTo>
                            <a:pt x="2035883" y="0"/>
                            <a:pt x="2109554" y="124217"/>
                            <a:pt x="2109554" y="432577"/>
                          </a:cubicBezTo>
                          <a:cubicBezTo>
                            <a:pt x="2109554" y="740936"/>
                            <a:pt x="2031635" y="862673"/>
                            <a:pt x="1907053" y="865153"/>
                          </a:cubicBezTo>
                          <a:cubicBezTo>
                            <a:pt x="1782472" y="867633"/>
                            <a:pt x="1706676" y="738456"/>
                            <a:pt x="1704552" y="432577"/>
                          </a:cubicBezTo>
                          <a:cubicBezTo>
                            <a:pt x="1702428" y="126697"/>
                            <a:pt x="1778223" y="0"/>
                            <a:pt x="1907053" y="0"/>
                          </a:cubicBezTo>
                          <a:close/>
                          <a:moveTo>
                            <a:pt x="1426040" y="0"/>
                          </a:moveTo>
                          <a:cubicBezTo>
                            <a:pt x="1554870" y="0"/>
                            <a:pt x="1628541" y="124217"/>
                            <a:pt x="1628541" y="432577"/>
                          </a:cubicBezTo>
                          <a:cubicBezTo>
                            <a:pt x="1628541" y="740936"/>
                            <a:pt x="1550622" y="862673"/>
                            <a:pt x="1426040" y="865153"/>
                          </a:cubicBezTo>
                          <a:cubicBezTo>
                            <a:pt x="1301459" y="867633"/>
                            <a:pt x="1225663" y="738456"/>
                            <a:pt x="1223539" y="432577"/>
                          </a:cubicBezTo>
                          <a:cubicBezTo>
                            <a:pt x="1221415" y="126697"/>
                            <a:pt x="1297210" y="0"/>
                            <a:pt x="1426040" y="0"/>
                          </a:cubicBezTo>
                          <a:close/>
                          <a:moveTo>
                            <a:pt x="959315" y="0"/>
                          </a:moveTo>
                          <a:cubicBezTo>
                            <a:pt x="1088145" y="0"/>
                            <a:pt x="1161816" y="124217"/>
                            <a:pt x="1161816" y="432577"/>
                          </a:cubicBezTo>
                          <a:cubicBezTo>
                            <a:pt x="1161816" y="740936"/>
                            <a:pt x="1083897" y="862673"/>
                            <a:pt x="959315" y="865153"/>
                          </a:cubicBezTo>
                          <a:cubicBezTo>
                            <a:pt x="834734" y="867633"/>
                            <a:pt x="758938" y="738456"/>
                            <a:pt x="756814" y="432577"/>
                          </a:cubicBezTo>
                          <a:cubicBezTo>
                            <a:pt x="754690" y="126697"/>
                            <a:pt x="830485" y="0"/>
                            <a:pt x="959315" y="0"/>
                          </a:cubicBezTo>
                          <a:close/>
                          <a:moveTo>
                            <a:pt x="497352" y="0"/>
                          </a:moveTo>
                          <a:cubicBezTo>
                            <a:pt x="626182" y="0"/>
                            <a:pt x="699853" y="124217"/>
                            <a:pt x="699853" y="432577"/>
                          </a:cubicBezTo>
                          <a:cubicBezTo>
                            <a:pt x="699853" y="740936"/>
                            <a:pt x="621934" y="862673"/>
                            <a:pt x="497352" y="865153"/>
                          </a:cubicBezTo>
                          <a:cubicBezTo>
                            <a:pt x="372770" y="867633"/>
                            <a:pt x="296975" y="738456"/>
                            <a:pt x="294851" y="432577"/>
                          </a:cubicBezTo>
                          <a:cubicBezTo>
                            <a:pt x="292727" y="126697"/>
                            <a:pt x="368522" y="0"/>
                            <a:pt x="497352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8BB32BEC-8AB1-6C8F-12B6-5D64E2230F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6206" y="1498722"/>
                    <a:ext cx="289140" cy="284528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4553EAA3-19EC-C796-10F1-9391C8006A23}"/>
                    </a:ext>
                  </a:extLst>
                </p:cNvPr>
                <p:cNvGrpSpPr/>
                <p:nvPr/>
              </p:nvGrpSpPr>
              <p:grpSpPr>
                <a:xfrm>
                  <a:off x="5963943" y="4045479"/>
                  <a:ext cx="2174622" cy="1021569"/>
                  <a:chOff x="617995" y="2780752"/>
                  <a:chExt cx="3330325" cy="1564481"/>
                </a:xfrm>
              </p:grpSpPr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E1C54059-ED2E-3861-E431-BC44E8759955}"/>
                      </a:ext>
                    </a:extLst>
                  </p:cNvPr>
                  <p:cNvGrpSpPr/>
                  <p:nvPr/>
                </p:nvGrpSpPr>
                <p:grpSpPr>
                  <a:xfrm>
                    <a:off x="617995" y="2780752"/>
                    <a:ext cx="3330325" cy="1564481"/>
                    <a:chOff x="617995" y="2780752"/>
                    <a:chExt cx="3330325" cy="1564481"/>
                  </a:xfrm>
                </p:grpSpPr>
                <p:sp>
                  <p:nvSpPr>
                    <p:cNvPr id="31" name="正方形/長方形 30">
                      <a:extLst>
                        <a:ext uri="{FF2B5EF4-FFF2-40B4-BE49-F238E27FC236}">
                          <a16:creationId xmlns:a16="http://schemas.microsoft.com/office/drawing/2014/main" id="{8B5B3C98-1769-E2D4-0A88-E42AB13967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2780752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>
                      <a:solidFill>
                        <a:srgbClr val="FF996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2" name="四角形: 角を丸くする 31">
                      <a:extLst>
                        <a:ext uri="{FF2B5EF4-FFF2-40B4-BE49-F238E27FC236}">
                          <a16:creationId xmlns:a16="http://schemas.microsoft.com/office/drawing/2014/main" id="{8BC67E6B-FBBA-9201-2326-8FEF94B7B7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3424" y="2886720"/>
                      <a:ext cx="3059466" cy="1352544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ECCEF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3" name="グループ化 32">
                      <a:extLst>
                        <a:ext uri="{FF2B5EF4-FFF2-40B4-BE49-F238E27FC236}">
                          <a16:creationId xmlns:a16="http://schemas.microsoft.com/office/drawing/2014/main" id="{E95CAEC1-4698-7EE1-7C52-AA7058985F8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33666" y="2843166"/>
                      <a:ext cx="900387" cy="1400926"/>
                      <a:chOff x="2713339" y="2843166"/>
                      <a:chExt cx="776581" cy="1208294"/>
                    </a:xfrm>
                  </p:grpSpPr>
                  <p:sp>
                    <p:nvSpPr>
                      <p:cNvPr id="37" name="フリーフォーム: 図形 36">
                        <a:extLst>
                          <a:ext uri="{FF2B5EF4-FFF2-40B4-BE49-F238E27FC236}">
                            <a16:creationId xmlns:a16="http://schemas.microsoft.com/office/drawing/2014/main" id="{E71C33C5-B37C-9575-560F-4DD8837220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84657" y="2843166"/>
                        <a:ext cx="635925" cy="730855"/>
                      </a:xfrm>
                      <a:custGeom>
                        <a:avLst/>
                        <a:gdLst>
                          <a:gd name="connsiteX0" fmla="*/ 410895 w 764382"/>
                          <a:gd name="connsiteY0" fmla="*/ 584 h 878487"/>
                          <a:gd name="connsiteX1" fmla="*/ 476355 w 764382"/>
                          <a:gd name="connsiteY1" fmla="*/ 11237 h 878487"/>
                          <a:gd name="connsiteX2" fmla="*/ 716009 w 764382"/>
                          <a:gd name="connsiteY2" fmla="*/ 282481 h 878487"/>
                          <a:gd name="connsiteX3" fmla="*/ 716727 w 764382"/>
                          <a:gd name="connsiteY3" fmla="*/ 300778 h 878487"/>
                          <a:gd name="connsiteX4" fmla="*/ 734348 w 764382"/>
                          <a:gd name="connsiteY4" fmla="*/ 333242 h 878487"/>
                          <a:gd name="connsiteX5" fmla="*/ 764382 w 764382"/>
                          <a:gd name="connsiteY5" fmla="*/ 482008 h 878487"/>
                          <a:gd name="connsiteX6" fmla="*/ 764381 w 764382"/>
                          <a:gd name="connsiteY6" fmla="*/ 496296 h 878487"/>
                          <a:gd name="connsiteX7" fmla="*/ 382190 w 764382"/>
                          <a:gd name="connsiteY7" fmla="*/ 878487 h 878487"/>
                          <a:gd name="connsiteX8" fmla="*/ 382191 w 764382"/>
                          <a:gd name="connsiteY8" fmla="*/ 878486 h 878487"/>
                          <a:gd name="connsiteX9" fmla="*/ 0 w 764382"/>
                          <a:gd name="connsiteY9" fmla="*/ 496295 h 878487"/>
                          <a:gd name="connsiteX10" fmla="*/ 0 w 764382"/>
                          <a:gd name="connsiteY10" fmla="*/ 482008 h 878487"/>
                          <a:gd name="connsiteX11" fmla="*/ 65272 w 764382"/>
                          <a:gd name="connsiteY11" fmla="*/ 268322 h 878487"/>
                          <a:gd name="connsiteX12" fmla="*/ 70048 w 764382"/>
                          <a:gd name="connsiteY12" fmla="*/ 262533 h 878487"/>
                          <a:gd name="connsiteX13" fmla="*/ 75347 w 764382"/>
                          <a:gd name="connsiteY13" fmla="*/ 242759 h 878487"/>
                          <a:gd name="connsiteX14" fmla="*/ 410895 w 764382"/>
                          <a:gd name="connsiteY14" fmla="*/ 584 h 8784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764382" h="878487">
                            <a:moveTo>
                              <a:pt x="410895" y="584"/>
                            </a:moveTo>
                            <a:cubicBezTo>
                              <a:pt x="432612" y="1887"/>
                              <a:pt x="454521" y="5387"/>
                              <a:pt x="476355" y="11237"/>
                            </a:cubicBezTo>
                            <a:cubicBezTo>
                              <a:pt x="607356" y="46339"/>
                              <a:pt x="698413" y="156104"/>
                              <a:pt x="716009" y="282481"/>
                            </a:cubicBezTo>
                            <a:lnTo>
                              <a:pt x="716727" y="300778"/>
                            </a:lnTo>
                            <a:lnTo>
                              <a:pt x="734348" y="333242"/>
                            </a:lnTo>
                            <a:cubicBezTo>
                              <a:pt x="753688" y="378967"/>
                              <a:pt x="764382" y="429239"/>
                              <a:pt x="764382" y="482008"/>
                            </a:cubicBezTo>
                            <a:cubicBezTo>
                              <a:pt x="764382" y="486771"/>
                              <a:pt x="764381" y="491533"/>
                              <a:pt x="764381" y="496296"/>
                            </a:cubicBezTo>
                            <a:cubicBezTo>
                              <a:pt x="764381" y="707374"/>
                              <a:pt x="593268" y="878487"/>
                              <a:pt x="382190" y="878487"/>
                            </a:cubicBezTo>
                            <a:lnTo>
                              <a:pt x="382191" y="878486"/>
                            </a:lnTo>
                            <a:cubicBezTo>
                              <a:pt x="171113" y="878486"/>
                              <a:pt x="0" y="707373"/>
                              <a:pt x="0" y="496295"/>
                            </a:cubicBezTo>
                            <a:lnTo>
                              <a:pt x="0" y="482008"/>
                            </a:lnTo>
                            <a:cubicBezTo>
                              <a:pt x="0" y="402854"/>
                              <a:pt x="24063" y="329320"/>
                              <a:pt x="65272" y="268322"/>
                            </a:cubicBezTo>
                            <a:lnTo>
                              <a:pt x="70048" y="262533"/>
                            </a:lnTo>
                            <a:lnTo>
                              <a:pt x="75347" y="242759"/>
                            </a:lnTo>
                            <a:cubicBezTo>
                              <a:pt x="116299" y="89924"/>
                              <a:pt x="258876" y="-8542"/>
                              <a:pt x="410895" y="584"/>
                            </a:cubicBezTo>
                            <a:close/>
                          </a:path>
                        </a:pathLst>
                      </a:custGeom>
                      <a:solidFill>
                        <a:srgbClr val="5E4A64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8" name="フリーフォーム: 図形 37">
                        <a:extLst>
                          <a:ext uri="{FF2B5EF4-FFF2-40B4-BE49-F238E27FC236}">
                            <a16:creationId xmlns:a16="http://schemas.microsoft.com/office/drawing/2014/main" id="{A5E9FBDB-8065-51AD-E9FD-8A335D6F3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16355" y="3096580"/>
                        <a:ext cx="535881" cy="954878"/>
                      </a:xfrm>
                      <a:custGeom>
                        <a:avLst/>
                        <a:gdLst>
                          <a:gd name="connsiteX0" fmla="*/ 240700 w 535881"/>
                          <a:gd name="connsiteY0" fmla="*/ 0 h 954878"/>
                          <a:gd name="connsiteX1" fmla="*/ 481400 w 535881"/>
                          <a:gd name="connsiteY1" fmla="*/ 240700 h 954878"/>
                          <a:gd name="connsiteX2" fmla="*/ 481400 w 535881"/>
                          <a:gd name="connsiteY2" fmla="*/ 292315 h 954878"/>
                          <a:gd name="connsiteX3" fmla="*/ 488830 w 535881"/>
                          <a:gd name="connsiteY3" fmla="*/ 289237 h 954878"/>
                          <a:gd name="connsiteX4" fmla="*/ 535881 w 535881"/>
                          <a:gd name="connsiteY4" fmla="*/ 336288 h 954878"/>
                          <a:gd name="connsiteX5" fmla="*/ 535880 w 535881"/>
                          <a:gd name="connsiteY5" fmla="*/ 388785 h 954878"/>
                          <a:gd name="connsiteX6" fmla="*/ 488829 w 535881"/>
                          <a:gd name="connsiteY6" fmla="*/ 435836 h 954878"/>
                          <a:gd name="connsiteX7" fmla="*/ 488830 w 535881"/>
                          <a:gd name="connsiteY7" fmla="*/ 435835 h 954878"/>
                          <a:gd name="connsiteX8" fmla="*/ 478918 w 535881"/>
                          <a:gd name="connsiteY8" fmla="*/ 431730 h 954878"/>
                          <a:gd name="connsiteX9" fmla="*/ 476510 w 535881"/>
                          <a:gd name="connsiteY9" fmla="*/ 455621 h 954878"/>
                          <a:gd name="connsiteX10" fmla="*/ 446553 w 535881"/>
                          <a:gd name="connsiteY10" fmla="*/ 531923 h 954878"/>
                          <a:gd name="connsiteX11" fmla="*/ 443303 w 535881"/>
                          <a:gd name="connsiteY11" fmla="*/ 535678 h 954878"/>
                          <a:gd name="connsiteX12" fmla="*/ 495268 w 535881"/>
                          <a:gd name="connsiteY12" fmla="*/ 954878 h 954878"/>
                          <a:gd name="connsiteX13" fmla="*/ 57415 w 535881"/>
                          <a:gd name="connsiteY13" fmla="*/ 954878 h 954878"/>
                          <a:gd name="connsiteX14" fmla="*/ 101618 w 535881"/>
                          <a:gd name="connsiteY14" fmla="*/ 598293 h 954878"/>
                          <a:gd name="connsiteX15" fmla="*/ 70500 w 535881"/>
                          <a:gd name="connsiteY15" fmla="*/ 577312 h 954878"/>
                          <a:gd name="connsiteX16" fmla="*/ 0 w 535881"/>
                          <a:gd name="connsiteY16" fmla="*/ 407111 h 954878"/>
                          <a:gd name="connsiteX17" fmla="*/ 0 w 535881"/>
                          <a:gd name="connsiteY17" fmla="*/ 240700 h 954878"/>
                          <a:gd name="connsiteX18" fmla="*/ 240700 w 535881"/>
                          <a:gd name="connsiteY18" fmla="*/ 0 h 9548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535881" h="954878">
                            <a:moveTo>
                              <a:pt x="240700" y="0"/>
                            </a:moveTo>
                            <a:cubicBezTo>
                              <a:pt x="373635" y="0"/>
                              <a:pt x="481400" y="107765"/>
                              <a:pt x="481400" y="240700"/>
                            </a:cubicBezTo>
                            <a:lnTo>
                              <a:pt x="481400" y="292315"/>
                            </a:lnTo>
                            <a:lnTo>
                              <a:pt x="488830" y="289237"/>
                            </a:lnTo>
                            <a:cubicBezTo>
                              <a:pt x="514816" y="289237"/>
                              <a:pt x="535881" y="310302"/>
                              <a:pt x="535881" y="336288"/>
                            </a:cubicBezTo>
                            <a:cubicBezTo>
                              <a:pt x="535881" y="353787"/>
                              <a:pt x="535880" y="371286"/>
                              <a:pt x="535880" y="388785"/>
                            </a:cubicBezTo>
                            <a:cubicBezTo>
                              <a:pt x="535880" y="414771"/>
                              <a:pt x="514815" y="435836"/>
                              <a:pt x="488829" y="435836"/>
                            </a:cubicBezTo>
                            <a:lnTo>
                              <a:pt x="488830" y="435835"/>
                            </a:lnTo>
                            <a:lnTo>
                              <a:pt x="478918" y="431730"/>
                            </a:lnTo>
                            <a:lnTo>
                              <a:pt x="476510" y="455621"/>
                            </a:lnTo>
                            <a:cubicBezTo>
                              <a:pt x="470899" y="483042"/>
                              <a:pt x="460625" y="508764"/>
                              <a:pt x="446553" y="531923"/>
                            </a:cubicBezTo>
                            <a:lnTo>
                              <a:pt x="443303" y="535678"/>
                            </a:lnTo>
                            <a:lnTo>
                              <a:pt x="495268" y="954878"/>
                            </a:lnTo>
                            <a:lnTo>
                              <a:pt x="57415" y="954878"/>
                            </a:lnTo>
                            <a:lnTo>
                              <a:pt x="101618" y="598293"/>
                            </a:lnTo>
                            <a:lnTo>
                              <a:pt x="70500" y="577312"/>
                            </a:lnTo>
                            <a:cubicBezTo>
                              <a:pt x="26941" y="533754"/>
                              <a:pt x="0" y="473579"/>
                              <a:pt x="0" y="407111"/>
                            </a:cubicBezTo>
                            <a:lnTo>
                              <a:pt x="0" y="240700"/>
                            </a:lnTo>
                            <a:cubicBezTo>
                              <a:pt x="0" y="107765"/>
                              <a:pt x="107765" y="0"/>
                              <a:pt x="240700" y="0"/>
                            </a:cubicBezTo>
                            <a:close/>
                          </a:path>
                        </a:pathLst>
                      </a:custGeom>
                      <a:solidFill>
                        <a:srgbClr val="ECD6BA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" name="フリーフォーム: 図形 38">
                        <a:extLst>
                          <a:ext uri="{FF2B5EF4-FFF2-40B4-BE49-F238E27FC236}">
                            <a16:creationId xmlns:a16="http://schemas.microsoft.com/office/drawing/2014/main" id="{FFB55480-C93C-EF90-5EBC-38FBEC6346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61920" y="3649303"/>
                        <a:ext cx="455647" cy="402157"/>
                      </a:xfrm>
                      <a:custGeom>
                        <a:avLst/>
                        <a:gdLst>
                          <a:gd name="connsiteX0" fmla="*/ 400176 w 455647"/>
                          <a:gd name="connsiteY0" fmla="*/ 0 h 402157"/>
                          <a:gd name="connsiteX1" fmla="*/ 455647 w 455647"/>
                          <a:gd name="connsiteY1" fmla="*/ 61112 h 402157"/>
                          <a:gd name="connsiteX2" fmla="*/ 443761 w 455647"/>
                          <a:gd name="connsiteY2" fmla="*/ 120252 h 402157"/>
                          <a:gd name="connsiteX3" fmla="*/ 279331 w 455647"/>
                          <a:gd name="connsiteY3" fmla="*/ 402157 h 402157"/>
                          <a:gd name="connsiteX4" fmla="*/ 126788 w 455647"/>
                          <a:gd name="connsiteY4" fmla="*/ 402157 h 402157"/>
                          <a:gd name="connsiteX5" fmla="*/ 129346 w 455647"/>
                          <a:gd name="connsiteY5" fmla="*/ 399436 h 402157"/>
                          <a:gd name="connsiteX6" fmla="*/ 0 w 455647"/>
                          <a:gd name="connsiteY6" fmla="*/ 402157 h 402157"/>
                          <a:gd name="connsiteX7" fmla="*/ 5943 w 455647"/>
                          <a:gd name="connsiteY7" fmla="*/ 124024 h 402157"/>
                          <a:gd name="connsiteX8" fmla="*/ 59433 w 455647"/>
                          <a:gd name="connsiteY8" fmla="*/ 55470 h 402157"/>
                          <a:gd name="connsiteX9" fmla="*/ 47546 w 455647"/>
                          <a:gd name="connsiteY9" fmla="*/ 127941 h 402157"/>
                          <a:gd name="connsiteX10" fmla="*/ 166538 w 455647"/>
                          <a:gd name="connsiteY10" fmla="*/ 359874 h 402157"/>
                          <a:gd name="connsiteX11" fmla="*/ 414044 w 455647"/>
                          <a:gd name="connsiteY11" fmla="*/ 96597 h 4021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55647" h="402157">
                            <a:moveTo>
                              <a:pt x="400176" y="0"/>
                            </a:moveTo>
                            <a:lnTo>
                              <a:pt x="455647" y="61112"/>
                            </a:lnTo>
                            <a:lnTo>
                              <a:pt x="443761" y="120252"/>
                            </a:lnTo>
                            <a:cubicBezTo>
                              <a:pt x="388291" y="227363"/>
                              <a:pt x="334801" y="295046"/>
                              <a:pt x="279331" y="402157"/>
                            </a:cubicBezTo>
                            <a:lnTo>
                              <a:pt x="126788" y="402157"/>
                            </a:lnTo>
                            <a:lnTo>
                              <a:pt x="129346" y="399436"/>
                            </a:lnTo>
                            <a:lnTo>
                              <a:pt x="0" y="402157"/>
                            </a:lnTo>
                            <a:lnTo>
                              <a:pt x="5943" y="124024"/>
                            </a:lnTo>
                            <a:lnTo>
                              <a:pt x="59433" y="55470"/>
                            </a:lnTo>
                            <a:lnTo>
                              <a:pt x="47546" y="127941"/>
                            </a:lnTo>
                            <a:lnTo>
                              <a:pt x="166538" y="359874"/>
                            </a:lnTo>
                            <a:lnTo>
                              <a:pt x="414044" y="96597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0" name="フリーフォーム: 図形 39">
                        <a:extLst>
                          <a:ext uri="{FF2B5EF4-FFF2-40B4-BE49-F238E27FC236}">
                            <a16:creationId xmlns:a16="http://schemas.microsoft.com/office/drawing/2014/main" id="{06BEBE28-9358-1C8F-7D48-15A4D9F02A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3339" y="3768166"/>
                        <a:ext cx="255558" cy="283294"/>
                      </a:xfrm>
                      <a:custGeom>
                        <a:avLst/>
                        <a:gdLst>
                          <a:gd name="connsiteX0" fmla="*/ 307181 w 307181"/>
                          <a:gd name="connsiteY0" fmla="*/ 347662 h 347662"/>
                          <a:gd name="connsiteX1" fmla="*/ 16669 w 307181"/>
                          <a:gd name="connsiteY1" fmla="*/ 347662 h 347662"/>
                          <a:gd name="connsiteX2" fmla="*/ 0 w 307181"/>
                          <a:gd name="connsiteY2" fmla="*/ 80962 h 347662"/>
                          <a:gd name="connsiteX3" fmla="*/ 109537 w 307181"/>
                          <a:gd name="connsiteY3" fmla="*/ 69056 h 347662"/>
                          <a:gd name="connsiteX4" fmla="*/ 185737 w 307181"/>
                          <a:gd name="connsiteY4" fmla="*/ 0 h 347662"/>
                          <a:gd name="connsiteX5" fmla="*/ 307181 w 307181"/>
                          <a:gd name="connsiteY5" fmla="*/ 347662 h 3476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07181" h="347662">
                            <a:moveTo>
                              <a:pt x="307181" y="347662"/>
                            </a:moveTo>
                            <a:lnTo>
                              <a:pt x="16669" y="347662"/>
                            </a:lnTo>
                            <a:lnTo>
                              <a:pt x="0" y="80962"/>
                            </a:lnTo>
                            <a:lnTo>
                              <a:pt x="109537" y="69056"/>
                            </a:lnTo>
                            <a:lnTo>
                              <a:pt x="185737" y="0"/>
                            </a:lnTo>
                            <a:lnTo>
                              <a:pt x="307181" y="347662"/>
                            </a:lnTo>
                            <a:close/>
                          </a:path>
                        </a:pathLst>
                      </a:custGeom>
                      <a:solidFill>
                        <a:srgbClr val="5E4A64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1" name="フリーフォーム: 図形 40">
                        <a:extLst>
                          <a:ext uri="{FF2B5EF4-FFF2-40B4-BE49-F238E27FC236}">
                            <a16:creationId xmlns:a16="http://schemas.microsoft.com/office/drawing/2014/main" id="{AF051849-E1BA-5531-47C2-379744D466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31346" y="3704772"/>
                        <a:ext cx="358574" cy="346688"/>
                      </a:xfrm>
                      <a:custGeom>
                        <a:avLst/>
                        <a:gdLst>
                          <a:gd name="connsiteX0" fmla="*/ 0 w 431006"/>
                          <a:gd name="connsiteY0" fmla="*/ 423863 h 423863"/>
                          <a:gd name="connsiteX1" fmla="*/ 204787 w 431006"/>
                          <a:gd name="connsiteY1" fmla="*/ 97631 h 423863"/>
                          <a:gd name="connsiteX2" fmla="*/ 226218 w 431006"/>
                          <a:gd name="connsiteY2" fmla="*/ 0 h 423863"/>
                          <a:gd name="connsiteX3" fmla="*/ 285750 w 431006"/>
                          <a:gd name="connsiteY3" fmla="*/ 57150 h 423863"/>
                          <a:gd name="connsiteX4" fmla="*/ 431006 w 431006"/>
                          <a:gd name="connsiteY4" fmla="*/ 135731 h 423863"/>
                          <a:gd name="connsiteX5" fmla="*/ 371475 w 431006"/>
                          <a:gd name="connsiteY5" fmla="*/ 421481 h 423863"/>
                          <a:gd name="connsiteX6" fmla="*/ 221456 w 431006"/>
                          <a:gd name="connsiteY6" fmla="*/ 421481 h 423863"/>
                          <a:gd name="connsiteX7" fmla="*/ 0 w 431006"/>
                          <a:gd name="connsiteY7" fmla="*/ 423863 h 423863"/>
                          <a:gd name="connsiteX0" fmla="*/ 0 w 431006"/>
                          <a:gd name="connsiteY0" fmla="*/ 423863 h 423863"/>
                          <a:gd name="connsiteX1" fmla="*/ 204787 w 431006"/>
                          <a:gd name="connsiteY1" fmla="*/ 97631 h 423863"/>
                          <a:gd name="connsiteX2" fmla="*/ 226218 w 431006"/>
                          <a:gd name="connsiteY2" fmla="*/ 0 h 423863"/>
                          <a:gd name="connsiteX3" fmla="*/ 285750 w 431006"/>
                          <a:gd name="connsiteY3" fmla="*/ 57150 h 423863"/>
                          <a:gd name="connsiteX4" fmla="*/ 431006 w 431006"/>
                          <a:gd name="connsiteY4" fmla="*/ 135731 h 423863"/>
                          <a:gd name="connsiteX5" fmla="*/ 371475 w 431006"/>
                          <a:gd name="connsiteY5" fmla="*/ 421481 h 423863"/>
                          <a:gd name="connsiteX6" fmla="*/ 0 w 431006"/>
                          <a:gd name="connsiteY6" fmla="*/ 423863 h 423863"/>
                          <a:gd name="connsiteX0" fmla="*/ 0 w 431006"/>
                          <a:gd name="connsiteY0" fmla="*/ 416719 h 416719"/>
                          <a:gd name="connsiteX1" fmla="*/ 204787 w 431006"/>
                          <a:gd name="connsiteY1" fmla="*/ 90487 h 416719"/>
                          <a:gd name="connsiteX2" fmla="*/ 226218 w 431006"/>
                          <a:gd name="connsiteY2" fmla="*/ 0 h 416719"/>
                          <a:gd name="connsiteX3" fmla="*/ 285750 w 431006"/>
                          <a:gd name="connsiteY3" fmla="*/ 50006 h 416719"/>
                          <a:gd name="connsiteX4" fmla="*/ 431006 w 431006"/>
                          <a:gd name="connsiteY4" fmla="*/ 128587 h 416719"/>
                          <a:gd name="connsiteX5" fmla="*/ 371475 w 431006"/>
                          <a:gd name="connsiteY5" fmla="*/ 414337 h 416719"/>
                          <a:gd name="connsiteX6" fmla="*/ 0 w 431006"/>
                          <a:gd name="connsiteY6" fmla="*/ 416719 h 416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31006" h="416719">
                            <a:moveTo>
                              <a:pt x="0" y="416719"/>
                            </a:moveTo>
                            <a:lnTo>
                              <a:pt x="204787" y="90487"/>
                            </a:lnTo>
                            <a:lnTo>
                              <a:pt x="226218" y="0"/>
                            </a:lnTo>
                            <a:lnTo>
                              <a:pt x="285750" y="50006"/>
                            </a:lnTo>
                            <a:lnTo>
                              <a:pt x="431006" y="128587"/>
                            </a:lnTo>
                            <a:lnTo>
                              <a:pt x="371475" y="414337"/>
                            </a:lnTo>
                            <a:lnTo>
                              <a:pt x="0" y="416719"/>
                            </a:lnTo>
                            <a:close/>
                          </a:path>
                        </a:pathLst>
                      </a:custGeom>
                      <a:solidFill>
                        <a:srgbClr val="5E4A64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2" name="楕円 41">
                        <a:extLst>
                          <a:ext uri="{FF2B5EF4-FFF2-40B4-BE49-F238E27FC236}">
                            <a16:creationId xmlns:a16="http://schemas.microsoft.com/office/drawing/2014/main" id="{6BEEA97B-6D00-2BC5-D97D-86B3367494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9429" y="3345551"/>
                        <a:ext cx="38038" cy="38037"/>
                      </a:xfrm>
                      <a:prstGeom prst="ellipse">
                        <a:avLst/>
                      </a:prstGeom>
                      <a:solidFill>
                        <a:srgbClr val="67547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" name="楕円 42">
                        <a:extLst>
                          <a:ext uri="{FF2B5EF4-FFF2-40B4-BE49-F238E27FC236}">
                            <a16:creationId xmlns:a16="http://schemas.microsoft.com/office/drawing/2014/main" id="{584CF2C6-3EEE-6EFE-8E5E-6B0633134E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13480" y="3345551"/>
                        <a:ext cx="38038" cy="38037"/>
                      </a:xfrm>
                      <a:prstGeom prst="ellipse">
                        <a:avLst/>
                      </a:prstGeom>
                      <a:solidFill>
                        <a:srgbClr val="67547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40F8D6B3-3C3C-E579-9943-1644642084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6103" y="2838771"/>
                      <a:ext cx="790685" cy="271657"/>
                    </a:xfrm>
                    <a:custGeom>
                      <a:avLst/>
                      <a:gdLst>
                        <a:gd name="connsiteX0" fmla="*/ 167885 w 1099455"/>
                        <a:gd name="connsiteY0" fmla="*/ 227564 h 377742"/>
                        <a:gd name="connsiteX1" fmla="*/ 152248 w 1099455"/>
                        <a:gd name="connsiteY1" fmla="*/ 290082 h 377742"/>
                        <a:gd name="connsiteX2" fmla="*/ 230776 w 1099455"/>
                        <a:gd name="connsiteY2" fmla="*/ 290082 h 377742"/>
                        <a:gd name="connsiteX3" fmla="*/ 230776 w 1099455"/>
                        <a:gd name="connsiteY3" fmla="*/ 227564 h 377742"/>
                        <a:gd name="connsiteX4" fmla="*/ 963724 w 1099455"/>
                        <a:gd name="connsiteY4" fmla="*/ 107235 h 377742"/>
                        <a:gd name="connsiteX5" fmla="*/ 963724 w 1099455"/>
                        <a:gd name="connsiteY5" fmla="*/ 175596 h 377742"/>
                        <a:gd name="connsiteX6" fmla="*/ 1022219 w 1099455"/>
                        <a:gd name="connsiteY6" fmla="*/ 175596 h 377742"/>
                        <a:gd name="connsiteX7" fmla="*/ 1022219 w 1099455"/>
                        <a:gd name="connsiteY7" fmla="*/ 107235 h 377742"/>
                        <a:gd name="connsiteX8" fmla="*/ 827611 w 1099455"/>
                        <a:gd name="connsiteY8" fmla="*/ 107235 h 377742"/>
                        <a:gd name="connsiteX9" fmla="*/ 827611 w 1099455"/>
                        <a:gd name="connsiteY9" fmla="*/ 175596 h 377742"/>
                        <a:gd name="connsiteX10" fmla="*/ 886488 w 1099455"/>
                        <a:gd name="connsiteY10" fmla="*/ 175596 h 377742"/>
                        <a:gd name="connsiteX11" fmla="*/ 886488 w 1099455"/>
                        <a:gd name="connsiteY11" fmla="*/ 107235 h 377742"/>
                        <a:gd name="connsiteX12" fmla="*/ 13858 w 1099455"/>
                        <a:gd name="connsiteY12" fmla="*/ 20052 h 377742"/>
                        <a:gd name="connsiteX13" fmla="*/ 335620 w 1099455"/>
                        <a:gd name="connsiteY13" fmla="*/ 20052 h 377742"/>
                        <a:gd name="connsiteX14" fmla="*/ 335620 w 1099455"/>
                        <a:gd name="connsiteY14" fmla="*/ 107712 h 377742"/>
                        <a:gd name="connsiteX15" fmla="*/ 197863 w 1099455"/>
                        <a:gd name="connsiteY15" fmla="*/ 107712 h 377742"/>
                        <a:gd name="connsiteX16" fmla="*/ 189811 w 1099455"/>
                        <a:gd name="connsiteY16" fmla="*/ 139904 h 377742"/>
                        <a:gd name="connsiteX17" fmla="*/ 230776 w 1099455"/>
                        <a:gd name="connsiteY17" fmla="*/ 139904 h 377742"/>
                        <a:gd name="connsiteX18" fmla="*/ 278765 w 1099455"/>
                        <a:gd name="connsiteY18" fmla="*/ 139904 h 377742"/>
                        <a:gd name="connsiteX19" fmla="*/ 308012 w 1099455"/>
                        <a:gd name="connsiteY19" fmla="*/ 139904 h 377742"/>
                        <a:gd name="connsiteX20" fmla="*/ 308012 w 1099455"/>
                        <a:gd name="connsiteY20" fmla="*/ 290082 h 377742"/>
                        <a:gd name="connsiteX21" fmla="*/ 349478 w 1099455"/>
                        <a:gd name="connsiteY21" fmla="*/ 290082 h 377742"/>
                        <a:gd name="connsiteX22" fmla="*/ 349478 w 1099455"/>
                        <a:gd name="connsiteY22" fmla="*/ 377742 h 377742"/>
                        <a:gd name="connsiteX23" fmla="*/ 308012 w 1099455"/>
                        <a:gd name="connsiteY23" fmla="*/ 377742 h 377742"/>
                        <a:gd name="connsiteX24" fmla="*/ 230776 w 1099455"/>
                        <a:gd name="connsiteY24" fmla="*/ 377742 h 377742"/>
                        <a:gd name="connsiteX25" fmla="*/ 0 w 1099455"/>
                        <a:gd name="connsiteY25" fmla="*/ 377742 h 377742"/>
                        <a:gd name="connsiteX26" fmla="*/ 0 w 1099455"/>
                        <a:gd name="connsiteY26" fmla="*/ 290082 h 377742"/>
                        <a:gd name="connsiteX27" fmla="*/ 72632 w 1099455"/>
                        <a:gd name="connsiteY27" fmla="*/ 290082 h 377742"/>
                        <a:gd name="connsiteX28" fmla="*/ 88270 w 1099455"/>
                        <a:gd name="connsiteY28" fmla="*/ 227564 h 377742"/>
                        <a:gd name="connsiteX29" fmla="*/ 43887 w 1099455"/>
                        <a:gd name="connsiteY29" fmla="*/ 227564 h 377742"/>
                        <a:gd name="connsiteX30" fmla="*/ 43887 w 1099455"/>
                        <a:gd name="connsiteY30" fmla="*/ 139904 h 377742"/>
                        <a:gd name="connsiteX31" fmla="*/ 110196 w 1099455"/>
                        <a:gd name="connsiteY31" fmla="*/ 139904 h 377742"/>
                        <a:gd name="connsiteX32" fmla="*/ 118248 w 1099455"/>
                        <a:gd name="connsiteY32" fmla="*/ 107712 h 377742"/>
                        <a:gd name="connsiteX33" fmla="*/ 13858 w 1099455"/>
                        <a:gd name="connsiteY33" fmla="*/ 107712 h 377742"/>
                        <a:gd name="connsiteX34" fmla="*/ 749977 w 1099455"/>
                        <a:gd name="connsiteY34" fmla="*/ 19575 h 377742"/>
                        <a:gd name="connsiteX35" fmla="*/ 750375 w 1099455"/>
                        <a:gd name="connsiteY35" fmla="*/ 19575 h 377742"/>
                        <a:gd name="connsiteX36" fmla="*/ 827611 w 1099455"/>
                        <a:gd name="connsiteY36" fmla="*/ 19575 h 377742"/>
                        <a:gd name="connsiteX37" fmla="*/ 886488 w 1099455"/>
                        <a:gd name="connsiteY37" fmla="*/ 19575 h 377742"/>
                        <a:gd name="connsiteX38" fmla="*/ 963724 w 1099455"/>
                        <a:gd name="connsiteY38" fmla="*/ 19575 h 377742"/>
                        <a:gd name="connsiteX39" fmla="*/ 1022219 w 1099455"/>
                        <a:gd name="connsiteY39" fmla="*/ 19575 h 377742"/>
                        <a:gd name="connsiteX40" fmla="*/ 1099455 w 1099455"/>
                        <a:gd name="connsiteY40" fmla="*/ 19575 h 377742"/>
                        <a:gd name="connsiteX41" fmla="*/ 1099455 w 1099455"/>
                        <a:gd name="connsiteY41" fmla="*/ 107235 h 377742"/>
                        <a:gd name="connsiteX42" fmla="*/ 1099455 w 1099455"/>
                        <a:gd name="connsiteY42" fmla="*/ 175596 h 377742"/>
                        <a:gd name="connsiteX43" fmla="*/ 1099455 w 1099455"/>
                        <a:gd name="connsiteY43" fmla="*/ 263256 h 377742"/>
                        <a:gd name="connsiteX44" fmla="*/ 1099455 w 1099455"/>
                        <a:gd name="connsiteY44" fmla="*/ 377265 h 377742"/>
                        <a:gd name="connsiteX45" fmla="*/ 1022219 w 1099455"/>
                        <a:gd name="connsiteY45" fmla="*/ 377265 h 377742"/>
                        <a:gd name="connsiteX46" fmla="*/ 1022219 w 1099455"/>
                        <a:gd name="connsiteY46" fmla="*/ 263256 h 377742"/>
                        <a:gd name="connsiteX47" fmla="*/ 827611 w 1099455"/>
                        <a:gd name="connsiteY47" fmla="*/ 263256 h 377742"/>
                        <a:gd name="connsiteX48" fmla="*/ 827611 w 1099455"/>
                        <a:gd name="connsiteY48" fmla="*/ 377265 h 377742"/>
                        <a:gd name="connsiteX49" fmla="*/ 750375 w 1099455"/>
                        <a:gd name="connsiteY49" fmla="*/ 377265 h 377742"/>
                        <a:gd name="connsiteX50" fmla="*/ 750375 w 1099455"/>
                        <a:gd name="connsiteY50" fmla="*/ 263256 h 377742"/>
                        <a:gd name="connsiteX51" fmla="*/ 749977 w 1099455"/>
                        <a:gd name="connsiteY51" fmla="*/ 263256 h 377742"/>
                        <a:gd name="connsiteX52" fmla="*/ 749977 w 1099455"/>
                        <a:gd name="connsiteY52" fmla="*/ 175596 h 377742"/>
                        <a:gd name="connsiteX53" fmla="*/ 750375 w 1099455"/>
                        <a:gd name="connsiteY53" fmla="*/ 175596 h 377742"/>
                        <a:gd name="connsiteX54" fmla="*/ 750375 w 1099455"/>
                        <a:gd name="connsiteY54" fmla="*/ 107235 h 377742"/>
                        <a:gd name="connsiteX55" fmla="*/ 749977 w 1099455"/>
                        <a:gd name="connsiteY55" fmla="*/ 107235 h 377742"/>
                        <a:gd name="connsiteX56" fmla="*/ 675519 w 1099455"/>
                        <a:gd name="connsiteY56" fmla="*/ 0 h 377742"/>
                        <a:gd name="connsiteX57" fmla="*/ 687897 w 1099455"/>
                        <a:gd name="connsiteY57" fmla="*/ 86782 h 377742"/>
                        <a:gd name="connsiteX58" fmla="*/ 578946 w 1099455"/>
                        <a:gd name="connsiteY58" fmla="*/ 102322 h 377742"/>
                        <a:gd name="connsiteX59" fmla="*/ 578946 w 1099455"/>
                        <a:gd name="connsiteY59" fmla="*/ 153415 h 377742"/>
                        <a:gd name="connsiteX60" fmla="*/ 697179 w 1099455"/>
                        <a:gd name="connsiteY60" fmla="*/ 153415 h 377742"/>
                        <a:gd name="connsiteX61" fmla="*/ 697179 w 1099455"/>
                        <a:gd name="connsiteY61" fmla="*/ 241075 h 377742"/>
                        <a:gd name="connsiteX62" fmla="*/ 578946 w 1099455"/>
                        <a:gd name="connsiteY62" fmla="*/ 241075 h 377742"/>
                        <a:gd name="connsiteX63" fmla="*/ 578946 w 1099455"/>
                        <a:gd name="connsiteY63" fmla="*/ 377263 h 377742"/>
                        <a:gd name="connsiteX64" fmla="*/ 501710 w 1099455"/>
                        <a:gd name="connsiteY64" fmla="*/ 377263 h 377742"/>
                        <a:gd name="connsiteX65" fmla="*/ 501710 w 1099455"/>
                        <a:gd name="connsiteY65" fmla="*/ 241075 h 377742"/>
                        <a:gd name="connsiteX66" fmla="*/ 381026 w 1099455"/>
                        <a:gd name="connsiteY66" fmla="*/ 241075 h 377742"/>
                        <a:gd name="connsiteX67" fmla="*/ 381026 w 1099455"/>
                        <a:gd name="connsiteY67" fmla="*/ 153415 h 377742"/>
                        <a:gd name="connsiteX68" fmla="*/ 501710 w 1099455"/>
                        <a:gd name="connsiteY68" fmla="*/ 153415 h 377742"/>
                        <a:gd name="connsiteX69" fmla="*/ 501710 w 1099455"/>
                        <a:gd name="connsiteY69" fmla="*/ 113338 h 377742"/>
                        <a:gd name="connsiteX70" fmla="*/ 407253 w 1099455"/>
                        <a:gd name="connsiteY70" fmla="*/ 126810 h 377742"/>
                        <a:gd name="connsiteX71" fmla="*/ 394875 w 1099455"/>
                        <a:gd name="connsiteY71" fmla="*/ 40028 h 37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</a:cxnLst>
                      <a:rect l="l" t="t" r="r" b="b"/>
                      <a:pathLst>
                        <a:path w="1099455" h="377742">
                          <a:moveTo>
                            <a:pt x="167885" y="227564"/>
                          </a:moveTo>
                          <a:lnTo>
                            <a:pt x="152248" y="290082"/>
                          </a:lnTo>
                          <a:lnTo>
                            <a:pt x="230776" y="290082"/>
                          </a:lnTo>
                          <a:lnTo>
                            <a:pt x="230776" y="227564"/>
                          </a:lnTo>
                          <a:close/>
                          <a:moveTo>
                            <a:pt x="963724" y="107235"/>
                          </a:moveTo>
                          <a:lnTo>
                            <a:pt x="963724" y="175596"/>
                          </a:lnTo>
                          <a:lnTo>
                            <a:pt x="1022219" y="175596"/>
                          </a:lnTo>
                          <a:lnTo>
                            <a:pt x="1022219" y="107235"/>
                          </a:lnTo>
                          <a:close/>
                          <a:moveTo>
                            <a:pt x="827611" y="107235"/>
                          </a:moveTo>
                          <a:lnTo>
                            <a:pt x="827611" y="175596"/>
                          </a:lnTo>
                          <a:lnTo>
                            <a:pt x="886488" y="175596"/>
                          </a:lnTo>
                          <a:lnTo>
                            <a:pt x="886488" y="107235"/>
                          </a:lnTo>
                          <a:close/>
                          <a:moveTo>
                            <a:pt x="13858" y="20052"/>
                          </a:moveTo>
                          <a:lnTo>
                            <a:pt x="335620" y="20052"/>
                          </a:lnTo>
                          <a:lnTo>
                            <a:pt x="335620" y="107712"/>
                          </a:lnTo>
                          <a:lnTo>
                            <a:pt x="197863" y="107712"/>
                          </a:lnTo>
                          <a:lnTo>
                            <a:pt x="189811" y="139904"/>
                          </a:lnTo>
                          <a:lnTo>
                            <a:pt x="230776" y="139904"/>
                          </a:lnTo>
                          <a:lnTo>
                            <a:pt x="278765" y="139904"/>
                          </a:lnTo>
                          <a:lnTo>
                            <a:pt x="308012" y="139904"/>
                          </a:lnTo>
                          <a:lnTo>
                            <a:pt x="308012" y="290082"/>
                          </a:lnTo>
                          <a:lnTo>
                            <a:pt x="349478" y="290082"/>
                          </a:lnTo>
                          <a:lnTo>
                            <a:pt x="349478" y="377742"/>
                          </a:lnTo>
                          <a:lnTo>
                            <a:pt x="308012" y="377742"/>
                          </a:lnTo>
                          <a:lnTo>
                            <a:pt x="230776" y="377742"/>
                          </a:lnTo>
                          <a:lnTo>
                            <a:pt x="0" y="377742"/>
                          </a:lnTo>
                          <a:lnTo>
                            <a:pt x="0" y="290082"/>
                          </a:lnTo>
                          <a:lnTo>
                            <a:pt x="72632" y="290082"/>
                          </a:lnTo>
                          <a:lnTo>
                            <a:pt x="88270" y="227564"/>
                          </a:lnTo>
                          <a:lnTo>
                            <a:pt x="43887" y="227564"/>
                          </a:lnTo>
                          <a:lnTo>
                            <a:pt x="43887" y="139904"/>
                          </a:lnTo>
                          <a:lnTo>
                            <a:pt x="110196" y="139904"/>
                          </a:lnTo>
                          <a:lnTo>
                            <a:pt x="118248" y="107712"/>
                          </a:lnTo>
                          <a:lnTo>
                            <a:pt x="13858" y="107712"/>
                          </a:lnTo>
                          <a:close/>
                          <a:moveTo>
                            <a:pt x="749977" y="19575"/>
                          </a:moveTo>
                          <a:lnTo>
                            <a:pt x="750375" y="19575"/>
                          </a:lnTo>
                          <a:lnTo>
                            <a:pt x="827611" y="19575"/>
                          </a:lnTo>
                          <a:lnTo>
                            <a:pt x="886488" y="19575"/>
                          </a:lnTo>
                          <a:lnTo>
                            <a:pt x="963724" y="19575"/>
                          </a:lnTo>
                          <a:lnTo>
                            <a:pt x="1022219" y="19575"/>
                          </a:lnTo>
                          <a:lnTo>
                            <a:pt x="1099455" y="19575"/>
                          </a:lnTo>
                          <a:lnTo>
                            <a:pt x="1099455" y="107235"/>
                          </a:lnTo>
                          <a:lnTo>
                            <a:pt x="1099455" y="175596"/>
                          </a:lnTo>
                          <a:lnTo>
                            <a:pt x="1099455" y="263256"/>
                          </a:lnTo>
                          <a:lnTo>
                            <a:pt x="1099455" y="377265"/>
                          </a:lnTo>
                          <a:lnTo>
                            <a:pt x="1022219" y="377265"/>
                          </a:lnTo>
                          <a:lnTo>
                            <a:pt x="1022219" y="263256"/>
                          </a:lnTo>
                          <a:lnTo>
                            <a:pt x="827611" y="263256"/>
                          </a:lnTo>
                          <a:lnTo>
                            <a:pt x="827611" y="377265"/>
                          </a:lnTo>
                          <a:lnTo>
                            <a:pt x="750375" y="377265"/>
                          </a:lnTo>
                          <a:lnTo>
                            <a:pt x="750375" y="263256"/>
                          </a:lnTo>
                          <a:lnTo>
                            <a:pt x="749977" y="263256"/>
                          </a:lnTo>
                          <a:lnTo>
                            <a:pt x="749977" y="175596"/>
                          </a:lnTo>
                          <a:lnTo>
                            <a:pt x="750375" y="175596"/>
                          </a:lnTo>
                          <a:lnTo>
                            <a:pt x="750375" y="107235"/>
                          </a:lnTo>
                          <a:lnTo>
                            <a:pt x="749977" y="107235"/>
                          </a:lnTo>
                          <a:close/>
                          <a:moveTo>
                            <a:pt x="675519" y="0"/>
                          </a:moveTo>
                          <a:lnTo>
                            <a:pt x="687897" y="86782"/>
                          </a:lnTo>
                          <a:lnTo>
                            <a:pt x="578946" y="102322"/>
                          </a:lnTo>
                          <a:lnTo>
                            <a:pt x="578946" y="153415"/>
                          </a:lnTo>
                          <a:lnTo>
                            <a:pt x="697179" y="153415"/>
                          </a:lnTo>
                          <a:lnTo>
                            <a:pt x="697179" y="241075"/>
                          </a:lnTo>
                          <a:lnTo>
                            <a:pt x="578946" y="241075"/>
                          </a:lnTo>
                          <a:lnTo>
                            <a:pt x="578946" y="377263"/>
                          </a:lnTo>
                          <a:lnTo>
                            <a:pt x="501710" y="377263"/>
                          </a:lnTo>
                          <a:lnTo>
                            <a:pt x="501710" y="241075"/>
                          </a:lnTo>
                          <a:lnTo>
                            <a:pt x="381026" y="241075"/>
                          </a:lnTo>
                          <a:lnTo>
                            <a:pt x="381026" y="153415"/>
                          </a:lnTo>
                          <a:lnTo>
                            <a:pt x="501710" y="153415"/>
                          </a:lnTo>
                          <a:lnTo>
                            <a:pt x="501710" y="113338"/>
                          </a:lnTo>
                          <a:lnTo>
                            <a:pt x="407253" y="126810"/>
                          </a:lnTo>
                          <a:lnTo>
                            <a:pt x="394875" y="40028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9FB5A897-21F3-6D72-CDF5-168FC67C70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60744" y="3181700"/>
                      <a:ext cx="754292" cy="854109"/>
                    </a:xfrm>
                    <a:custGeom>
                      <a:avLst/>
                      <a:gdLst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10556 w 1105789"/>
                        <a:gd name="connsiteY3" fmla="*/ 277404 h 1256577"/>
                        <a:gd name="connsiteX4" fmla="*/ 860076 w 1105789"/>
                        <a:gd name="connsiteY4" fmla="*/ 271461 h 1256577"/>
                        <a:gd name="connsiteX5" fmla="*/ 1105789 w 1105789"/>
                        <a:gd name="connsiteY5" fmla="*/ 563994 h 1256577"/>
                        <a:gd name="connsiteX6" fmla="*/ 955719 w 1105789"/>
                        <a:gd name="connsiteY6" fmla="*/ 833538 h 1256577"/>
                        <a:gd name="connsiteX7" fmla="*/ 953124 w 1105789"/>
                        <a:gd name="connsiteY7" fmla="*/ 834497 h 1256577"/>
                        <a:gd name="connsiteX8" fmla="*/ 960273 w 1105789"/>
                        <a:gd name="connsiteY8" fmla="*/ 850177 h 1256577"/>
                        <a:gd name="connsiteX9" fmla="*/ 979582 w 1105789"/>
                        <a:gd name="connsiteY9" fmla="*/ 964044 h 1256577"/>
                        <a:gd name="connsiteX10" fmla="*/ 733869 w 1105789"/>
                        <a:gd name="connsiteY10" fmla="*/ 1256577 h 1256577"/>
                        <a:gd name="connsiteX11" fmla="*/ 560124 w 1105789"/>
                        <a:gd name="connsiteY11" fmla="*/ 1170896 h 1256577"/>
                        <a:gd name="connsiteX12" fmla="*/ 552894 w 1105789"/>
                        <a:gd name="connsiteY12" fmla="*/ 1160465 h 1256577"/>
                        <a:gd name="connsiteX13" fmla="*/ 545665 w 1105789"/>
                        <a:gd name="connsiteY13" fmla="*/ 1170896 h 1256577"/>
                        <a:gd name="connsiteX14" fmla="*/ 371919 w 1105789"/>
                        <a:gd name="connsiteY14" fmla="*/ 1256577 h 1256577"/>
                        <a:gd name="connsiteX15" fmla="*/ 126206 w 1105789"/>
                        <a:gd name="connsiteY15" fmla="*/ 964044 h 1256577"/>
                        <a:gd name="connsiteX16" fmla="*/ 145515 w 1105789"/>
                        <a:gd name="connsiteY16" fmla="*/ 850177 h 1256577"/>
                        <a:gd name="connsiteX17" fmla="*/ 152664 w 1105789"/>
                        <a:gd name="connsiteY17" fmla="*/ 834497 h 1256577"/>
                        <a:gd name="connsiteX18" fmla="*/ 150070 w 1105789"/>
                        <a:gd name="connsiteY18" fmla="*/ 833538 h 1256577"/>
                        <a:gd name="connsiteX19" fmla="*/ 0 w 1105789"/>
                        <a:gd name="connsiteY19" fmla="*/ 563994 h 1256577"/>
                        <a:gd name="connsiteX20" fmla="*/ 245713 w 1105789"/>
                        <a:gd name="connsiteY20" fmla="*/ 271461 h 1256577"/>
                        <a:gd name="connsiteX21" fmla="*/ 295233 w 1105789"/>
                        <a:gd name="connsiteY21" fmla="*/ 277404 h 1256577"/>
                        <a:gd name="connsiteX22" fmla="*/ 308061 w 1105789"/>
                        <a:gd name="connsiteY22" fmla="*/ 282145 h 1256577"/>
                        <a:gd name="connsiteX23" fmla="*/ 312173 w 1105789"/>
                        <a:gd name="connsiteY23" fmla="*/ 233577 h 1256577"/>
                        <a:gd name="connsiteX24" fmla="*/ 552894 w 1105789"/>
                        <a:gd name="connsiteY24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10556 w 1105789"/>
                        <a:gd name="connsiteY3" fmla="*/ 277404 h 1256577"/>
                        <a:gd name="connsiteX4" fmla="*/ 860076 w 1105789"/>
                        <a:gd name="connsiteY4" fmla="*/ 271461 h 1256577"/>
                        <a:gd name="connsiteX5" fmla="*/ 1105789 w 1105789"/>
                        <a:gd name="connsiteY5" fmla="*/ 563994 h 1256577"/>
                        <a:gd name="connsiteX6" fmla="*/ 955719 w 1105789"/>
                        <a:gd name="connsiteY6" fmla="*/ 833538 h 1256577"/>
                        <a:gd name="connsiteX7" fmla="*/ 953124 w 1105789"/>
                        <a:gd name="connsiteY7" fmla="*/ 834497 h 1256577"/>
                        <a:gd name="connsiteX8" fmla="*/ 960273 w 1105789"/>
                        <a:gd name="connsiteY8" fmla="*/ 850177 h 1256577"/>
                        <a:gd name="connsiteX9" fmla="*/ 979582 w 1105789"/>
                        <a:gd name="connsiteY9" fmla="*/ 964044 h 1256577"/>
                        <a:gd name="connsiteX10" fmla="*/ 733869 w 1105789"/>
                        <a:gd name="connsiteY10" fmla="*/ 1256577 h 1256577"/>
                        <a:gd name="connsiteX11" fmla="*/ 560124 w 1105789"/>
                        <a:gd name="connsiteY11" fmla="*/ 1170896 h 1256577"/>
                        <a:gd name="connsiteX12" fmla="*/ 552894 w 1105789"/>
                        <a:gd name="connsiteY12" fmla="*/ 1160465 h 1256577"/>
                        <a:gd name="connsiteX13" fmla="*/ 545665 w 1105789"/>
                        <a:gd name="connsiteY13" fmla="*/ 1170896 h 1256577"/>
                        <a:gd name="connsiteX14" fmla="*/ 371919 w 1105789"/>
                        <a:gd name="connsiteY14" fmla="*/ 1256577 h 1256577"/>
                        <a:gd name="connsiteX15" fmla="*/ 126206 w 1105789"/>
                        <a:gd name="connsiteY15" fmla="*/ 964044 h 1256577"/>
                        <a:gd name="connsiteX16" fmla="*/ 145515 w 1105789"/>
                        <a:gd name="connsiteY16" fmla="*/ 850177 h 1256577"/>
                        <a:gd name="connsiteX17" fmla="*/ 152664 w 1105789"/>
                        <a:gd name="connsiteY17" fmla="*/ 834497 h 1256577"/>
                        <a:gd name="connsiteX18" fmla="*/ 150070 w 1105789"/>
                        <a:gd name="connsiteY18" fmla="*/ 833538 h 1256577"/>
                        <a:gd name="connsiteX19" fmla="*/ 0 w 1105789"/>
                        <a:gd name="connsiteY19" fmla="*/ 563994 h 1256577"/>
                        <a:gd name="connsiteX20" fmla="*/ 245713 w 1105789"/>
                        <a:gd name="connsiteY20" fmla="*/ 271461 h 1256577"/>
                        <a:gd name="connsiteX21" fmla="*/ 295233 w 1105789"/>
                        <a:gd name="connsiteY21" fmla="*/ 277404 h 1256577"/>
                        <a:gd name="connsiteX22" fmla="*/ 312173 w 1105789"/>
                        <a:gd name="connsiteY22" fmla="*/ 233577 h 1256577"/>
                        <a:gd name="connsiteX23" fmla="*/ 552894 w 1105789"/>
                        <a:gd name="connsiteY23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10556 w 1105789"/>
                        <a:gd name="connsiteY3" fmla="*/ 277404 h 1256577"/>
                        <a:gd name="connsiteX4" fmla="*/ 860076 w 1105789"/>
                        <a:gd name="connsiteY4" fmla="*/ 271461 h 1256577"/>
                        <a:gd name="connsiteX5" fmla="*/ 1105789 w 1105789"/>
                        <a:gd name="connsiteY5" fmla="*/ 563994 h 1256577"/>
                        <a:gd name="connsiteX6" fmla="*/ 955719 w 1105789"/>
                        <a:gd name="connsiteY6" fmla="*/ 833538 h 1256577"/>
                        <a:gd name="connsiteX7" fmla="*/ 953124 w 1105789"/>
                        <a:gd name="connsiteY7" fmla="*/ 834497 h 1256577"/>
                        <a:gd name="connsiteX8" fmla="*/ 960273 w 1105789"/>
                        <a:gd name="connsiteY8" fmla="*/ 850177 h 1256577"/>
                        <a:gd name="connsiteX9" fmla="*/ 979582 w 1105789"/>
                        <a:gd name="connsiteY9" fmla="*/ 964044 h 1256577"/>
                        <a:gd name="connsiteX10" fmla="*/ 733869 w 1105789"/>
                        <a:gd name="connsiteY10" fmla="*/ 1256577 h 1256577"/>
                        <a:gd name="connsiteX11" fmla="*/ 560124 w 1105789"/>
                        <a:gd name="connsiteY11" fmla="*/ 1170896 h 1256577"/>
                        <a:gd name="connsiteX12" fmla="*/ 552894 w 1105789"/>
                        <a:gd name="connsiteY12" fmla="*/ 1160465 h 1256577"/>
                        <a:gd name="connsiteX13" fmla="*/ 545665 w 1105789"/>
                        <a:gd name="connsiteY13" fmla="*/ 1170896 h 1256577"/>
                        <a:gd name="connsiteX14" fmla="*/ 371919 w 1105789"/>
                        <a:gd name="connsiteY14" fmla="*/ 1256577 h 1256577"/>
                        <a:gd name="connsiteX15" fmla="*/ 126206 w 1105789"/>
                        <a:gd name="connsiteY15" fmla="*/ 964044 h 1256577"/>
                        <a:gd name="connsiteX16" fmla="*/ 145515 w 1105789"/>
                        <a:gd name="connsiteY16" fmla="*/ 850177 h 1256577"/>
                        <a:gd name="connsiteX17" fmla="*/ 152664 w 1105789"/>
                        <a:gd name="connsiteY17" fmla="*/ 834497 h 1256577"/>
                        <a:gd name="connsiteX18" fmla="*/ 150070 w 1105789"/>
                        <a:gd name="connsiteY18" fmla="*/ 833538 h 1256577"/>
                        <a:gd name="connsiteX19" fmla="*/ 0 w 1105789"/>
                        <a:gd name="connsiteY19" fmla="*/ 563994 h 1256577"/>
                        <a:gd name="connsiteX20" fmla="*/ 245713 w 1105789"/>
                        <a:gd name="connsiteY20" fmla="*/ 271461 h 1256577"/>
                        <a:gd name="connsiteX21" fmla="*/ 312173 w 1105789"/>
                        <a:gd name="connsiteY21" fmla="*/ 233577 h 1256577"/>
                        <a:gd name="connsiteX22" fmla="*/ 552894 w 1105789"/>
                        <a:gd name="connsiteY22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60076 w 1105789"/>
                        <a:gd name="connsiteY3" fmla="*/ 271461 h 1256577"/>
                        <a:gd name="connsiteX4" fmla="*/ 1105789 w 1105789"/>
                        <a:gd name="connsiteY4" fmla="*/ 563994 h 1256577"/>
                        <a:gd name="connsiteX5" fmla="*/ 955719 w 1105789"/>
                        <a:gd name="connsiteY5" fmla="*/ 833538 h 1256577"/>
                        <a:gd name="connsiteX6" fmla="*/ 953124 w 1105789"/>
                        <a:gd name="connsiteY6" fmla="*/ 834497 h 1256577"/>
                        <a:gd name="connsiteX7" fmla="*/ 960273 w 1105789"/>
                        <a:gd name="connsiteY7" fmla="*/ 850177 h 1256577"/>
                        <a:gd name="connsiteX8" fmla="*/ 979582 w 1105789"/>
                        <a:gd name="connsiteY8" fmla="*/ 964044 h 1256577"/>
                        <a:gd name="connsiteX9" fmla="*/ 733869 w 1105789"/>
                        <a:gd name="connsiteY9" fmla="*/ 1256577 h 1256577"/>
                        <a:gd name="connsiteX10" fmla="*/ 560124 w 1105789"/>
                        <a:gd name="connsiteY10" fmla="*/ 1170896 h 1256577"/>
                        <a:gd name="connsiteX11" fmla="*/ 552894 w 1105789"/>
                        <a:gd name="connsiteY11" fmla="*/ 1160465 h 1256577"/>
                        <a:gd name="connsiteX12" fmla="*/ 545665 w 1105789"/>
                        <a:gd name="connsiteY12" fmla="*/ 1170896 h 1256577"/>
                        <a:gd name="connsiteX13" fmla="*/ 371919 w 1105789"/>
                        <a:gd name="connsiteY13" fmla="*/ 1256577 h 1256577"/>
                        <a:gd name="connsiteX14" fmla="*/ 126206 w 1105789"/>
                        <a:gd name="connsiteY14" fmla="*/ 964044 h 1256577"/>
                        <a:gd name="connsiteX15" fmla="*/ 145515 w 1105789"/>
                        <a:gd name="connsiteY15" fmla="*/ 850177 h 1256577"/>
                        <a:gd name="connsiteX16" fmla="*/ 152664 w 1105789"/>
                        <a:gd name="connsiteY16" fmla="*/ 834497 h 1256577"/>
                        <a:gd name="connsiteX17" fmla="*/ 150070 w 1105789"/>
                        <a:gd name="connsiteY17" fmla="*/ 833538 h 1256577"/>
                        <a:gd name="connsiteX18" fmla="*/ 0 w 1105789"/>
                        <a:gd name="connsiteY18" fmla="*/ 563994 h 1256577"/>
                        <a:gd name="connsiteX19" fmla="*/ 245713 w 1105789"/>
                        <a:gd name="connsiteY19" fmla="*/ 271461 h 1256577"/>
                        <a:gd name="connsiteX20" fmla="*/ 312173 w 1105789"/>
                        <a:gd name="connsiteY20" fmla="*/ 233577 h 1256577"/>
                        <a:gd name="connsiteX21" fmla="*/ 552894 w 1105789"/>
                        <a:gd name="connsiteY21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860076 w 1105789"/>
                        <a:gd name="connsiteY2" fmla="*/ 271461 h 1256577"/>
                        <a:gd name="connsiteX3" fmla="*/ 1105789 w 1105789"/>
                        <a:gd name="connsiteY3" fmla="*/ 563994 h 1256577"/>
                        <a:gd name="connsiteX4" fmla="*/ 955719 w 1105789"/>
                        <a:gd name="connsiteY4" fmla="*/ 833538 h 1256577"/>
                        <a:gd name="connsiteX5" fmla="*/ 953124 w 1105789"/>
                        <a:gd name="connsiteY5" fmla="*/ 834497 h 1256577"/>
                        <a:gd name="connsiteX6" fmla="*/ 960273 w 1105789"/>
                        <a:gd name="connsiteY6" fmla="*/ 850177 h 1256577"/>
                        <a:gd name="connsiteX7" fmla="*/ 979582 w 1105789"/>
                        <a:gd name="connsiteY7" fmla="*/ 964044 h 1256577"/>
                        <a:gd name="connsiteX8" fmla="*/ 733869 w 1105789"/>
                        <a:gd name="connsiteY8" fmla="*/ 1256577 h 1256577"/>
                        <a:gd name="connsiteX9" fmla="*/ 560124 w 1105789"/>
                        <a:gd name="connsiteY9" fmla="*/ 1170896 h 1256577"/>
                        <a:gd name="connsiteX10" fmla="*/ 552894 w 1105789"/>
                        <a:gd name="connsiteY10" fmla="*/ 1160465 h 1256577"/>
                        <a:gd name="connsiteX11" fmla="*/ 545665 w 1105789"/>
                        <a:gd name="connsiteY11" fmla="*/ 1170896 h 1256577"/>
                        <a:gd name="connsiteX12" fmla="*/ 371919 w 1105789"/>
                        <a:gd name="connsiteY12" fmla="*/ 1256577 h 1256577"/>
                        <a:gd name="connsiteX13" fmla="*/ 126206 w 1105789"/>
                        <a:gd name="connsiteY13" fmla="*/ 964044 h 1256577"/>
                        <a:gd name="connsiteX14" fmla="*/ 145515 w 1105789"/>
                        <a:gd name="connsiteY14" fmla="*/ 850177 h 1256577"/>
                        <a:gd name="connsiteX15" fmla="*/ 152664 w 1105789"/>
                        <a:gd name="connsiteY15" fmla="*/ 834497 h 1256577"/>
                        <a:gd name="connsiteX16" fmla="*/ 150070 w 1105789"/>
                        <a:gd name="connsiteY16" fmla="*/ 833538 h 1256577"/>
                        <a:gd name="connsiteX17" fmla="*/ 0 w 1105789"/>
                        <a:gd name="connsiteY17" fmla="*/ 563994 h 1256577"/>
                        <a:gd name="connsiteX18" fmla="*/ 245713 w 1105789"/>
                        <a:gd name="connsiteY18" fmla="*/ 271461 h 1256577"/>
                        <a:gd name="connsiteX19" fmla="*/ 312173 w 1105789"/>
                        <a:gd name="connsiteY19" fmla="*/ 233577 h 1256577"/>
                        <a:gd name="connsiteX20" fmla="*/ 552894 w 1105789"/>
                        <a:gd name="connsiteY20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860076 w 1105789"/>
                        <a:gd name="connsiteY2" fmla="*/ 271461 h 1256577"/>
                        <a:gd name="connsiteX3" fmla="*/ 1105789 w 1105789"/>
                        <a:gd name="connsiteY3" fmla="*/ 563994 h 1256577"/>
                        <a:gd name="connsiteX4" fmla="*/ 955719 w 1105789"/>
                        <a:gd name="connsiteY4" fmla="*/ 833538 h 1256577"/>
                        <a:gd name="connsiteX5" fmla="*/ 953124 w 1105789"/>
                        <a:gd name="connsiteY5" fmla="*/ 834497 h 1256577"/>
                        <a:gd name="connsiteX6" fmla="*/ 960273 w 1105789"/>
                        <a:gd name="connsiteY6" fmla="*/ 850177 h 1256577"/>
                        <a:gd name="connsiteX7" fmla="*/ 979582 w 1105789"/>
                        <a:gd name="connsiteY7" fmla="*/ 964044 h 1256577"/>
                        <a:gd name="connsiteX8" fmla="*/ 733869 w 1105789"/>
                        <a:gd name="connsiteY8" fmla="*/ 1256577 h 1256577"/>
                        <a:gd name="connsiteX9" fmla="*/ 560124 w 1105789"/>
                        <a:gd name="connsiteY9" fmla="*/ 1170896 h 1256577"/>
                        <a:gd name="connsiteX10" fmla="*/ 552894 w 1105789"/>
                        <a:gd name="connsiteY10" fmla="*/ 1160465 h 1256577"/>
                        <a:gd name="connsiteX11" fmla="*/ 545665 w 1105789"/>
                        <a:gd name="connsiteY11" fmla="*/ 1170896 h 1256577"/>
                        <a:gd name="connsiteX12" fmla="*/ 371919 w 1105789"/>
                        <a:gd name="connsiteY12" fmla="*/ 1256577 h 1256577"/>
                        <a:gd name="connsiteX13" fmla="*/ 126206 w 1105789"/>
                        <a:gd name="connsiteY13" fmla="*/ 964044 h 1256577"/>
                        <a:gd name="connsiteX14" fmla="*/ 145515 w 1105789"/>
                        <a:gd name="connsiteY14" fmla="*/ 850177 h 1256577"/>
                        <a:gd name="connsiteX15" fmla="*/ 152664 w 1105789"/>
                        <a:gd name="connsiteY15" fmla="*/ 834497 h 1256577"/>
                        <a:gd name="connsiteX16" fmla="*/ 0 w 1105789"/>
                        <a:gd name="connsiteY16" fmla="*/ 563994 h 1256577"/>
                        <a:gd name="connsiteX17" fmla="*/ 245713 w 1105789"/>
                        <a:gd name="connsiteY17" fmla="*/ 271461 h 1256577"/>
                        <a:gd name="connsiteX18" fmla="*/ 312173 w 1105789"/>
                        <a:gd name="connsiteY18" fmla="*/ 233577 h 1256577"/>
                        <a:gd name="connsiteX19" fmla="*/ 552894 w 1105789"/>
                        <a:gd name="connsiteY19" fmla="*/ 0 h 1256577"/>
                        <a:gd name="connsiteX0" fmla="*/ 553793 w 1106688"/>
                        <a:gd name="connsiteY0" fmla="*/ 0 h 1256577"/>
                        <a:gd name="connsiteX1" fmla="*/ 794514 w 1106688"/>
                        <a:gd name="connsiteY1" fmla="*/ 233577 h 1256577"/>
                        <a:gd name="connsiteX2" fmla="*/ 860975 w 1106688"/>
                        <a:gd name="connsiteY2" fmla="*/ 271461 h 1256577"/>
                        <a:gd name="connsiteX3" fmla="*/ 1106688 w 1106688"/>
                        <a:gd name="connsiteY3" fmla="*/ 563994 h 1256577"/>
                        <a:gd name="connsiteX4" fmla="*/ 956618 w 1106688"/>
                        <a:gd name="connsiteY4" fmla="*/ 833538 h 1256577"/>
                        <a:gd name="connsiteX5" fmla="*/ 954023 w 1106688"/>
                        <a:gd name="connsiteY5" fmla="*/ 834497 h 1256577"/>
                        <a:gd name="connsiteX6" fmla="*/ 961172 w 1106688"/>
                        <a:gd name="connsiteY6" fmla="*/ 850177 h 1256577"/>
                        <a:gd name="connsiteX7" fmla="*/ 980481 w 1106688"/>
                        <a:gd name="connsiteY7" fmla="*/ 964044 h 1256577"/>
                        <a:gd name="connsiteX8" fmla="*/ 734768 w 1106688"/>
                        <a:gd name="connsiteY8" fmla="*/ 1256577 h 1256577"/>
                        <a:gd name="connsiteX9" fmla="*/ 561023 w 1106688"/>
                        <a:gd name="connsiteY9" fmla="*/ 1170896 h 1256577"/>
                        <a:gd name="connsiteX10" fmla="*/ 553793 w 1106688"/>
                        <a:gd name="connsiteY10" fmla="*/ 1160465 h 1256577"/>
                        <a:gd name="connsiteX11" fmla="*/ 546564 w 1106688"/>
                        <a:gd name="connsiteY11" fmla="*/ 1170896 h 1256577"/>
                        <a:gd name="connsiteX12" fmla="*/ 372818 w 1106688"/>
                        <a:gd name="connsiteY12" fmla="*/ 1256577 h 1256577"/>
                        <a:gd name="connsiteX13" fmla="*/ 127105 w 1106688"/>
                        <a:gd name="connsiteY13" fmla="*/ 964044 h 1256577"/>
                        <a:gd name="connsiteX14" fmla="*/ 146414 w 1106688"/>
                        <a:gd name="connsiteY14" fmla="*/ 850177 h 1256577"/>
                        <a:gd name="connsiteX15" fmla="*/ 153563 w 1106688"/>
                        <a:gd name="connsiteY15" fmla="*/ 834497 h 1256577"/>
                        <a:gd name="connsiteX16" fmla="*/ 899 w 1106688"/>
                        <a:gd name="connsiteY16" fmla="*/ 563994 h 1256577"/>
                        <a:gd name="connsiteX17" fmla="*/ 246612 w 1106688"/>
                        <a:gd name="connsiteY17" fmla="*/ 271461 h 1256577"/>
                        <a:gd name="connsiteX18" fmla="*/ 313072 w 1106688"/>
                        <a:gd name="connsiteY18" fmla="*/ 233577 h 1256577"/>
                        <a:gd name="connsiteX19" fmla="*/ 553793 w 1106688"/>
                        <a:gd name="connsiteY19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860076 w 1105789"/>
                        <a:gd name="connsiteY2" fmla="*/ 271461 h 1256577"/>
                        <a:gd name="connsiteX3" fmla="*/ 1105789 w 1105789"/>
                        <a:gd name="connsiteY3" fmla="*/ 563994 h 1256577"/>
                        <a:gd name="connsiteX4" fmla="*/ 955719 w 1105789"/>
                        <a:gd name="connsiteY4" fmla="*/ 833538 h 1256577"/>
                        <a:gd name="connsiteX5" fmla="*/ 953124 w 1105789"/>
                        <a:gd name="connsiteY5" fmla="*/ 834497 h 1256577"/>
                        <a:gd name="connsiteX6" fmla="*/ 960273 w 1105789"/>
                        <a:gd name="connsiteY6" fmla="*/ 850177 h 1256577"/>
                        <a:gd name="connsiteX7" fmla="*/ 979582 w 1105789"/>
                        <a:gd name="connsiteY7" fmla="*/ 964044 h 1256577"/>
                        <a:gd name="connsiteX8" fmla="*/ 733869 w 1105789"/>
                        <a:gd name="connsiteY8" fmla="*/ 1256577 h 1256577"/>
                        <a:gd name="connsiteX9" fmla="*/ 560124 w 1105789"/>
                        <a:gd name="connsiteY9" fmla="*/ 1170896 h 1256577"/>
                        <a:gd name="connsiteX10" fmla="*/ 552894 w 1105789"/>
                        <a:gd name="connsiteY10" fmla="*/ 1160465 h 1256577"/>
                        <a:gd name="connsiteX11" fmla="*/ 545665 w 1105789"/>
                        <a:gd name="connsiteY11" fmla="*/ 1170896 h 1256577"/>
                        <a:gd name="connsiteX12" fmla="*/ 371919 w 1105789"/>
                        <a:gd name="connsiteY12" fmla="*/ 1256577 h 1256577"/>
                        <a:gd name="connsiteX13" fmla="*/ 126206 w 1105789"/>
                        <a:gd name="connsiteY13" fmla="*/ 964044 h 1256577"/>
                        <a:gd name="connsiteX14" fmla="*/ 145515 w 1105789"/>
                        <a:gd name="connsiteY14" fmla="*/ 850177 h 1256577"/>
                        <a:gd name="connsiteX15" fmla="*/ 0 w 1105789"/>
                        <a:gd name="connsiteY15" fmla="*/ 563994 h 1256577"/>
                        <a:gd name="connsiteX16" fmla="*/ 245713 w 1105789"/>
                        <a:gd name="connsiteY16" fmla="*/ 271461 h 1256577"/>
                        <a:gd name="connsiteX17" fmla="*/ 312173 w 1105789"/>
                        <a:gd name="connsiteY17" fmla="*/ 233577 h 1256577"/>
                        <a:gd name="connsiteX18" fmla="*/ 552894 w 1105789"/>
                        <a:gd name="connsiteY18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964258 w 1109774"/>
                        <a:gd name="connsiteY6" fmla="*/ 850177 h 1256577"/>
                        <a:gd name="connsiteX7" fmla="*/ 983567 w 1109774"/>
                        <a:gd name="connsiteY7" fmla="*/ 964044 h 1256577"/>
                        <a:gd name="connsiteX8" fmla="*/ 737854 w 1109774"/>
                        <a:gd name="connsiteY8" fmla="*/ 1256577 h 1256577"/>
                        <a:gd name="connsiteX9" fmla="*/ 564109 w 1109774"/>
                        <a:gd name="connsiteY9" fmla="*/ 1170896 h 1256577"/>
                        <a:gd name="connsiteX10" fmla="*/ 556879 w 1109774"/>
                        <a:gd name="connsiteY10" fmla="*/ 1160465 h 1256577"/>
                        <a:gd name="connsiteX11" fmla="*/ 549650 w 1109774"/>
                        <a:gd name="connsiteY11" fmla="*/ 1170896 h 1256577"/>
                        <a:gd name="connsiteX12" fmla="*/ 375904 w 1109774"/>
                        <a:gd name="connsiteY12" fmla="*/ 1256577 h 1256577"/>
                        <a:gd name="connsiteX13" fmla="*/ 130191 w 1109774"/>
                        <a:gd name="connsiteY13" fmla="*/ 964044 h 1256577"/>
                        <a:gd name="connsiteX14" fmla="*/ 149500 w 1109774"/>
                        <a:gd name="connsiteY14" fmla="*/ 850177 h 1256577"/>
                        <a:gd name="connsiteX15" fmla="*/ 3985 w 1109774"/>
                        <a:gd name="connsiteY15" fmla="*/ 563994 h 1256577"/>
                        <a:gd name="connsiteX16" fmla="*/ 316158 w 1109774"/>
                        <a:gd name="connsiteY16" fmla="*/ 233577 h 1256577"/>
                        <a:gd name="connsiteX17" fmla="*/ 556879 w 1109774"/>
                        <a:gd name="connsiteY17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983567 w 1109774"/>
                        <a:gd name="connsiteY6" fmla="*/ 964044 h 1256577"/>
                        <a:gd name="connsiteX7" fmla="*/ 737854 w 1109774"/>
                        <a:gd name="connsiteY7" fmla="*/ 1256577 h 1256577"/>
                        <a:gd name="connsiteX8" fmla="*/ 564109 w 1109774"/>
                        <a:gd name="connsiteY8" fmla="*/ 1170896 h 1256577"/>
                        <a:gd name="connsiteX9" fmla="*/ 556879 w 1109774"/>
                        <a:gd name="connsiteY9" fmla="*/ 1160465 h 1256577"/>
                        <a:gd name="connsiteX10" fmla="*/ 549650 w 1109774"/>
                        <a:gd name="connsiteY10" fmla="*/ 1170896 h 1256577"/>
                        <a:gd name="connsiteX11" fmla="*/ 375904 w 1109774"/>
                        <a:gd name="connsiteY11" fmla="*/ 1256577 h 1256577"/>
                        <a:gd name="connsiteX12" fmla="*/ 130191 w 1109774"/>
                        <a:gd name="connsiteY12" fmla="*/ 964044 h 1256577"/>
                        <a:gd name="connsiteX13" fmla="*/ 149500 w 1109774"/>
                        <a:gd name="connsiteY13" fmla="*/ 850177 h 1256577"/>
                        <a:gd name="connsiteX14" fmla="*/ 3985 w 1109774"/>
                        <a:gd name="connsiteY14" fmla="*/ 563994 h 1256577"/>
                        <a:gd name="connsiteX15" fmla="*/ 316158 w 1109774"/>
                        <a:gd name="connsiteY15" fmla="*/ 233577 h 1256577"/>
                        <a:gd name="connsiteX16" fmla="*/ 556879 w 1109774"/>
                        <a:gd name="connsiteY16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737854 w 1109774"/>
                        <a:gd name="connsiteY6" fmla="*/ 1256577 h 1256577"/>
                        <a:gd name="connsiteX7" fmla="*/ 564109 w 1109774"/>
                        <a:gd name="connsiteY7" fmla="*/ 1170896 h 1256577"/>
                        <a:gd name="connsiteX8" fmla="*/ 556879 w 1109774"/>
                        <a:gd name="connsiteY8" fmla="*/ 1160465 h 1256577"/>
                        <a:gd name="connsiteX9" fmla="*/ 549650 w 1109774"/>
                        <a:gd name="connsiteY9" fmla="*/ 1170896 h 1256577"/>
                        <a:gd name="connsiteX10" fmla="*/ 375904 w 1109774"/>
                        <a:gd name="connsiteY10" fmla="*/ 1256577 h 1256577"/>
                        <a:gd name="connsiteX11" fmla="*/ 130191 w 1109774"/>
                        <a:gd name="connsiteY11" fmla="*/ 964044 h 1256577"/>
                        <a:gd name="connsiteX12" fmla="*/ 149500 w 1109774"/>
                        <a:gd name="connsiteY12" fmla="*/ 850177 h 1256577"/>
                        <a:gd name="connsiteX13" fmla="*/ 3985 w 1109774"/>
                        <a:gd name="connsiteY13" fmla="*/ 563994 h 1256577"/>
                        <a:gd name="connsiteX14" fmla="*/ 316158 w 1109774"/>
                        <a:gd name="connsiteY14" fmla="*/ 233577 h 1256577"/>
                        <a:gd name="connsiteX15" fmla="*/ 556879 w 1109774"/>
                        <a:gd name="connsiteY15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737854 w 1109774"/>
                        <a:gd name="connsiteY6" fmla="*/ 1256577 h 1256577"/>
                        <a:gd name="connsiteX7" fmla="*/ 564109 w 1109774"/>
                        <a:gd name="connsiteY7" fmla="*/ 1170896 h 1256577"/>
                        <a:gd name="connsiteX8" fmla="*/ 556879 w 1109774"/>
                        <a:gd name="connsiteY8" fmla="*/ 1160465 h 1256577"/>
                        <a:gd name="connsiteX9" fmla="*/ 375904 w 1109774"/>
                        <a:gd name="connsiteY9" fmla="*/ 1256577 h 1256577"/>
                        <a:gd name="connsiteX10" fmla="*/ 130191 w 1109774"/>
                        <a:gd name="connsiteY10" fmla="*/ 964044 h 1256577"/>
                        <a:gd name="connsiteX11" fmla="*/ 149500 w 1109774"/>
                        <a:gd name="connsiteY11" fmla="*/ 850177 h 1256577"/>
                        <a:gd name="connsiteX12" fmla="*/ 3985 w 1109774"/>
                        <a:gd name="connsiteY12" fmla="*/ 563994 h 1256577"/>
                        <a:gd name="connsiteX13" fmla="*/ 316158 w 1109774"/>
                        <a:gd name="connsiteY13" fmla="*/ 233577 h 1256577"/>
                        <a:gd name="connsiteX14" fmla="*/ 556879 w 1109774"/>
                        <a:gd name="connsiteY14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737854 w 1109774"/>
                        <a:gd name="connsiteY6" fmla="*/ 1256577 h 1256577"/>
                        <a:gd name="connsiteX7" fmla="*/ 564109 w 1109774"/>
                        <a:gd name="connsiteY7" fmla="*/ 1170896 h 1256577"/>
                        <a:gd name="connsiteX8" fmla="*/ 375904 w 1109774"/>
                        <a:gd name="connsiteY8" fmla="*/ 1256577 h 1256577"/>
                        <a:gd name="connsiteX9" fmla="*/ 130191 w 1109774"/>
                        <a:gd name="connsiteY9" fmla="*/ 964044 h 1256577"/>
                        <a:gd name="connsiteX10" fmla="*/ 149500 w 1109774"/>
                        <a:gd name="connsiteY10" fmla="*/ 850177 h 1256577"/>
                        <a:gd name="connsiteX11" fmla="*/ 3985 w 1109774"/>
                        <a:gd name="connsiteY11" fmla="*/ 563994 h 1256577"/>
                        <a:gd name="connsiteX12" fmla="*/ 316158 w 1109774"/>
                        <a:gd name="connsiteY12" fmla="*/ 233577 h 1256577"/>
                        <a:gd name="connsiteX13" fmla="*/ 556879 w 1109774"/>
                        <a:gd name="connsiteY13" fmla="*/ 0 h 1256577"/>
                        <a:gd name="connsiteX0" fmla="*/ 556879 w 1109774"/>
                        <a:gd name="connsiteY0" fmla="*/ 0 h 1270968"/>
                        <a:gd name="connsiteX1" fmla="*/ 797600 w 1109774"/>
                        <a:gd name="connsiteY1" fmla="*/ 233577 h 1270968"/>
                        <a:gd name="connsiteX2" fmla="*/ 864061 w 1109774"/>
                        <a:gd name="connsiteY2" fmla="*/ 271461 h 1270968"/>
                        <a:gd name="connsiteX3" fmla="*/ 1109774 w 1109774"/>
                        <a:gd name="connsiteY3" fmla="*/ 563994 h 1270968"/>
                        <a:gd name="connsiteX4" fmla="*/ 959704 w 1109774"/>
                        <a:gd name="connsiteY4" fmla="*/ 833538 h 1270968"/>
                        <a:gd name="connsiteX5" fmla="*/ 957109 w 1109774"/>
                        <a:gd name="connsiteY5" fmla="*/ 834497 h 1270968"/>
                        <a:gd name="connsiteX6" fmla="*/ 737854 w 1109774"/>
                        <a:gd name="connsiteY6" fmla="*/ 1256577 h 1270968"/>
                        <a:gd name="connsiteX7" fmla="*/ 564109 w 1109774"/>
                        <a:gd name="connsiteY7" fmla="*/ 1170896 h 1270968"/>
                        <a:gd name="connsiteX8" fmla="*/ 375904 w 1109774"/>
                        <a:gd name="connsiteY8" fmla="*/ 1256577 h 1270968"/>
                        <a:gd name="connsiteX9" fmla="*/ 149500 w 1109774"/>
                        <a:gd name="connsiteY9" fmla="*/ 850177 h 1270968"/>
                        <a:gd name="connsiteX10" fmla="*/ 3985 w 1109774"/>
                        <a:gd name="connsiteY10" fmla="*/ 563994 h 1270968"/>
                        <a:gd name="connsiteX11" fmla="*/ 316158 w 1109774"/>
                        <a:gd name="connsiteY11" fmla="*/ 233577 h 1270968"/>
                        <a:gd name="connsiteX12" fmla="*/ 556879 w 1109774"/>
                        <a:gd name="connsiteY12" fmla="*/ 0 h 1270968"/>
                        <a:gd name="connsiteX0" fmla="*/ 556879 w 1109774"/>
                        <a:gd name="connsiteY0" fmla="*/ 0 h 1270968"/>
                        <a:gd name="connsiteX1" fmla="*/ 797600 w 1109774"/>
                        <a:gd name="connsiteY1" fmla="*/ 233577 h 1270968"/>
                        <a:gd name="connsiteX2" fmla="*/ 1109774 w 1109774"/>
                        <a:gd name="connsiteY2" fmla="*/ 563994 h 1270968"/>
                        <a:gd name="connsiteX3" fmla="*/ 959704 w 1109774"/>
                        <a:gd name="connsiteY3" fmla="*/ 833538 h 1270968"/>
                        <a:gd name="connsiteX4" fmla="*/ 957109 w 1109774"/>
                        <a:gd name="connsiteY4" fmla="*/ 834497 h 1270968"/>
                        <a:gd name="connsiteX5" fmla="*/ 737854 w 1109774"/>
                        <a:gd name="connsiteY5" fmla="*/ 1256577 h 1270968"/>
                        <a:gd name="connsiteX6" fmla="*/ 564109 w 1109774"/>
                        <a:gd name="connsiteY6" fmla="*/ 1170896 h 1270968"/>
                        <a:gd name="connsiteX7" fmla="*/ 375904 w 1109774"/>
                        <a:gd name="connsiteY7" fmla="*/ 1256577 h 1270968"/>
                        <a:gd name="connsiteX8" fmla="*/ 149500 w 1109774"/>
                        <a:gd name="connsiteY8" fmla="*/ 850177 h 1270968"/>
                        <a:gd name="connsiteX9" fmla="*/ 3985 w 1109774"/>
                        <a:gd name="connsiteY9" fmla="*/ 563994 h 1270968"/>
                        <a:gd name="connsiteX10" fmla="*/ 316158 w 1109774"/>
                        <a:gd name="connsiteY10" fmla="*/ 233577 h 1270968"/>
                        <a:gd name="connsiteX11" fmla="*/ 556879 w 1109774"/>
                        <a:gd name="connsiteY11" fmla="*/ 0 h 1270968"/>
                        <a:gd name="connsiteX0" fmla="*/ 555298 w 1108193"/>
                        <a:gd name="connsiteY0" fmla="*/ 22 h 1270990"/>
                        <a:gd name="connsiteX1" fmla="*/ 796019 w 1108193"/>
                        <a:gd name="connsiteY1" fmla="*/ 233599 h 1270990"/>
                        <a:gd name="connsiteX2" fmla="*/ 1108193 w 1108193"/>
                        <a:gd name="connsiteY2" fmla="*/ 564016 h 1270990"/>
                        <a:gd name="connsiteX3" fmla="*/ 958123 w 1108193"/>
                        <a:gd name="connsiteY3" fmla="*/ 833560 h 1270990"/>
                        <a:gd name="connsiteX4" fmla="*/ 955528 w 1108193"/>
                        <a:gd name="connsiteY4" fmla="*/ 834519 h 1270990"/>
                        <a:gd name="connsiteX5" fmla="*/ 736273 w 1108193"/>
                        <a:gd name="connsiteY5" fmla="*/ 1256599 h 1270990"/>
                        <a:gd name="connsiteX6" fmla="*/ 562528 w 1108193"/>
                        <a:gd name="connsiteY6" fmla="*/ 1170918 h 1270990"/>
                        <a:gd name="connsiteX7" fmla="*/ 374323 w 1108193"/>
                        <a:gd name="connsiteY7" fmla="*/ 1256599 h 1270990"/>
                        <a:gd name="connsiteX8" fmla="*/ 147919 w 1108193"/>
                        <a:gd name="connsiteY8" fmla="*/ 850199 h 1270990"/>
                        <a:gd name="connsiteX9" fmla="*/ 2404 w 1108193"/>
                        <a:gd name="connsiteY9" fmla="*/ 564016 h 1270990"/>
                        <a:gd name="connsiteX10" fmla="*/ 271715 w 1108193"/>
                        <a:gd name="connsiteY10" fmla="*/ 221692 h 1270990"/>
                        <a:gd name="connsiteX11" fmla="*/ 555298 w 1108193"/>
                        <a:gd name="connsiteY11" fmla="*/ 22 h 1270990"/>
                        <a:gd name="connsiteX0" fmla="*/ 548154 w 1108193"/>
                        <a:gd name="connsiteY0" fmla="*/ 27 h 1249564"/>
                        <a:gd name="connsiteX1" fmla="*/ 796019 w 1108193"/>
                        <a:gd name="connsiteY1" fmla="*/ 212173 h 1249564"/>
                        <a:gd name="connsiteX2" fmla="*/ 1108193 w 1108193"/>
                        <a:gd name="connsiteY2" fmla="*/ 542590 h 1249564"/>
                        <a:gd name="connsiteX3" fmla="*/ 958123 w 1108193"/>
                        <a:gd name="connsiteY3" fmla="*/ 812134 h 1249564"/>
                        <a:gd name="connsiteX4" fmla="*/ 955528 w 1108193"/>
                        <a:gd name="connsiteY4" fmla="*/ 813093 h 1249564"/>
                        <a:gd name="connsiteX5" fmla="*/ 736273 w 1108193"/>
                        <a:gd name="connsiteY5" fmla="*/ 1235173 h 1249564"/>
                        <a:gd name="connsiteX6" fmla="*/ 562528 w 1108193"/>
                        <a:gd name="connsiteY6" fmla="*/ 1149492 h 1249564"/>
                        <a:gd name="connsiteX7" fmla="*/ 374323 w 1108193"/>
                        <a:gd name="connsiteY7" fmla="*/ 1235173 h 1249564"/>
                        <a:gd name="connsiteX8" fmla="*/ 147919 w 1108193"/>
                        <a:gd name="connsiteY8" fmla="*/ 828773 h 1249564"/>
                        <a:gd name="connsiteX9" fmla="*/ 2404 w 1108193"/>
                        <a:gd name="connsiteY9" fmla="*/ 542590 h 1249564"/>
                        <a:gd name="connsiteX10" fmla="*/ 271715 w 1108193"/>
                        <a:gd name="connsiteY10" fmla="*/ 200266 h 1249564"/>
                        <a:gd name="connsiteX11" fmla="*/ 548154 w 1108193"/>
                        <a:gd name="connsiteY11" fmla="*/ 27 h 1249564"/>
                        <a:gd name="connsiteX0" fmla="*/ 548154 w 1108193"/>
                        <a:gd name="connsiteY0" fmla="*/ 68 h 1249605"/>
                        <a:gd name="connsiteX1" fmla="*/ 796019 w 1108193"/>
                        <a:gd name="connsiteY1" fmla="*/ 212214 h 1249605"/>
                        <a:gd name="connsiteX2" fmla="*/ 1108193 w 1108193"/>
                        <a:gd name="connsiteY2" fmla="*/ 542631 h 1249605"/>
                        <a:gd name="connsiteX3" fmla="*/ 958123 w 1108193"/>
                        <a:gd name="connsiteY3" fmla="*/ 812175 h 1249605"/>
                        <a:gd name="connsiteX4" fmla="*/ 955528 w 1108193"/>
                        <a:gd name="connsiteY4" fmla="*/ 813134 h 1249605"/>
                        <a:gd name="connsiteX5" fmla="*/ 736273 w 1108193"/>
                        <a:gd name="connsiteY5" fmla="*/ 1235214 h 1249605"/>
                        <a:gd name="connsiteX6" fmla="*/ 562528 w 1108193"/>
                        <a:gd name="connsiteY6" fmla="*/ 1149533 h 1249605"/>
                        <a:gd name="connsiteX7" fmla="*/ 374323 w 1108193"/>
                        <a:gd name="connsiteY7" fmla="*/ 1235214 h 1249605"/>
                        <a:gd name="connsiteX8" fmla="*/ 147919 w 1108193"/>
                        <a:gd name="connsiteY8" fmla="*/ 828814 h 1249605"/>
                        <a:gd name="connsiteX9" fmla="*/ 2404 w 1108193"/>
                        <a:gd name="connsiteY9" fmla="*/ 542631 h 1249605"/>
                        <a:gd name="connsiteX10" fmla="*/ 271715 w 1108193"/>
                        <a:gd name="connsiteY10" fmla="*/ 200307 h 1249605"/>
                        <a:gd name="connsiteX11" fmla="*/ 548154 w 1108193"/>
                        <a:gd name="connsiteY11" fmla="*/ 68 h 1249605"/>
                        <a:gd name="connsiteX0" fmla="*/ 527176 w 1087215"/>
                        <a:gd name="connsiteY0" fmla="*/ 68 h 1249605"/>
                        <a:gd name="connsiteX1" fmla="*/ 775041 w 1087215"/>
                        <a:gd name="connsiteY1" fmla="*/ 212214 h 1249605"/>
                        <a:gd name="connsiteX2" fmla="*/ 1087215 w 1087215"/>
                        <a:gd name="connsiteY2" fmla="*/ 542631 h 1249605"/>
                        <a:gd name="connsiteX3" fmla="*/ 937145 w 1087215"/>
                        <a:gd name="connsiteY3" fmla="*/ 812175 h 1249605"/>
                        <a:gd name="connsiteX4" fmla="*/ 934550 w 1087215"/>
                        <a:gd name="connsiteY4" fmla="*/ 813134 h 1249605"/>
                        <a:gd name="connsiteX5" fmla="*/ 715295 w 1087215"/>
                        <a:gd name="connsiteY5" fmla="*/ 1235214 h 1249605"/>
                        <a:gd name="connsiteX6" fmla="*/ 541550 w 1087215"/>
                        <a:gd name="connsiteY6" fmla="*/ 1149533 h 1249605"/>
                        <a:gd name="connsiteX7" fmla="*/ 353345 w 1087215"/>
                        <a:gd name="connsiteY7" fmla="*/ 1235214 h 1249605"/>
                        <a:gd name="connsiteX8" fmla="*/ 126941 w 1087215"/>
                        <a:gd name="connsiteY8" fmla="*/ 828814 h 1249605"/>
                        <a:gd name="connsiteX9" fmla="*/ 2858 w 1087215"/>
                        <a:gd name="connsiteY9" fmla="*/ 475956 h 1249605"/>
                        <a:gd name="connsiteX10" fmla="*/ 250737 w 1087215"/>
                        <a:gd name="connsiteY10" fmla="*/ 200307 h 1249605"/>
                        <a:gd name="connsiteX11" fmla="*/ 527176 w 1087215"/>
                        <a:gd name="connsiteY11" fmla="*/ 68 h 1249605"/>
                        <a:gd name="connsiteX0" fmla="*/ 531022 w 1091061"/>
                        <a:gd name="connsiteY0" fmla="*/ 68 h 1249605"/>
                        <a:gd name="connsiteX1" fmla="*/ 778887 w 1091061"/>
                        <a:gd name="connsiteY1" fmla="*/ 212214 h 1249605"/>
                        <a:gd name="connsiteX2" fmla="*/ 1091061 w 1091061"/>
                        <a:gd name="connsiteY2" fmla="*/ 542631 h 1249605"/>
                        <a:gd name="connsiteX3" fmla="*/ 940991 w 1091061"/>
                        <a:gd name="connsiteY3" fmla="*/ 812175 h 1249605"/>
                        <a:gd name="connsiteX4" fmla="*/ 938396 w 1091061"/>
                        <a:gd name="connsiteY4" fmla="*/ 813134 h 1249605"/>
                        <a:gd name="connsiteX5" fmla="*/ 719141 w 1091061"/>
                        <a:gd name="connsiteY5" fmla="*/ 1235214 h 1249605"/>
                        <a:gd name="connsiteX6" fmla="*/ 545396 w 1091061"/>
                        <a:gd name="connsiteY6" fmla="*/ 1149533 h 1249605"/>
                        <a:gd name="connsiteX7" fmla="*/ 357191 w 1091061"/>
                        <a:gd name="connsiteY7" fmla="*/ 1235214 h 1249605"/>
                        <a:gd name="connsiteX8" fmla="*/ 130787 w 1091061"/>
                        <a:gd name="connsiteY8" fmla="*/ 828814 h 1249605"/>
                        <a:gd name="connsiteX9" fmla="*/ 6704 w 1091061"/>
                        <a:gd name="connsiteY9" fmla="*/ 475956 h 1249605"/>
                        <a:gd name="connsiteX10" fmla="*/ 254583 w 1091061"/>
                        <a:gd name="connsiteY10" fmla="*/ 200307 h 1249605"/>
                        <a:gd name="connsiteX11" fmla="*/ 531022 w 1091061"/>
                        <a:gd name="connsiteY11" fmla="*/ 68 h 1249605"/>
                        <a:gd name="connsiteX0" fmla="*/ 531022 w 1091061"/>
                        <a:gd name="connsiteY0" fmla="*/ 68 h 1256962"/>
                        <a:gd name="connsiteX1" fmla="*/ 778887 w 1091061"/>
                        <a:gd name="connsiteY1" fmla="*/ 212214 h 1256962"/>
                        <a:gd name="connsiteX2" fmla="*/ 1091061 w 1091061"/>
                        <a:gd name="connsiteY2" fmla="*/ 542631 h 1256962"/>
                        <a:gd name="connsiteX3" fmla="*/ 940991 w 1091061"/>
                        <a:gd name="connsiteY3" fmla="*/ 812175 h 1256962"/>
                        <a:gd name="connsiteX4" fmla="*/ 938396 w 1091061"/>
                        <a:gd name="connsiteY4" fmla="*/ 813134 h 1256962"/>
                        <a:gd name="connsiteX5" fmla="*/ 719141 w 1091061"/>
                        <a:gd name="connsiteY5" fmla="*/ 1235214 h 1256962"/>
                        <a:gd name="connsiteX6" fmla="*/ 545396 w 1091061"/>
                        <a:gd name="connsiteY6" fmla="*/ 1149533 h 1256962"/>
                        <a:gd name="connsiteX7" fmla="*/ 357191 w 1091061"/>
                        <a:gd name="connsiteY7" fmla="*/ 1235214 h 1256962"/>
                        <a:gd name="connsiteX8" fmla="*/ 130787 w 1091061"/>
                        <a:gd name="connsiteY8" fmla="*/ 828814 h 1256962"/>
                        <a:gd name="connsiteX9" fmla="*/ 6704 w 1091061"/>
                        <a:gd name="connsiteY9" fmla="*/ 475956 h 1256962"/>
                        <a:gd name="connsiteX10" fmla="*/ 254583 w 1091061"/>
                        <a:gd name="connsiteY10" fmla="*/ 200307 h 1256962"/>
                        <a:gd name="connsiteX11" fmla="*/ 531022 w 1091061"/>
                        <a:gd name="connsiteY11" fmla="*/ 68 h 1256962"/>
                        <a:gd name="connsiteX0" fmla="*/ 531022 w 1091061"/>
                        <a:gd name="connsiteY0" fmla="*/ 68 h 1278148"/>
                        <a:gd name="connsiteX1" fmla="*/ 778887 w 1091061"/>
                        <a:gd name="connsiteY1" fmla="*/ 212214 h 1278148"/>
                        <a:gd name="connsiteX2" fmla="*/ 1091061 w 1091061"/>
                        <a:gd name="connsiteY2" fmla="*/ 542631 h 1278148"/>
                        <a:gd name="connsiteX3" fmla="*/ 940991 w 1091061"/>
                        <a:gd name="connsiteY3" fmla="*/ 812175 h 1278148"/>
                        <a:gd name="connsiteX4" fmla="*/ 938396 w 1091061"/>
                        <a:gd name="connsiteY4" fmla="*/ 813134 h 1278148"/>
                        <a:gd name="connsiteX5" fmla="*/ 719141 w 1091061"/>
                        <a:gd name="connsiteY5" fmla="*/ 1235214 h 1278148"/>
                        <a:gd name="connsiteX6" fmla="*/ 547778 w 1091061"/>
                        <a:gd name="connsiteY6" fmla="*/ 1228115 h 1278148"/>
                        <a:gd name="connsiteX7" fmla="*/ 357191 w 1091061"/>
                        <a:gd name="connsiteY7" fmla="*/ 1235214 h 1278148"/>
                        <a:gd name="connsiteX8" fmla="*/ 130787 w 1091061"/>
                        <a:gd name="connsiteY8" fmla="*/ 828814 h 1278148"/>
                        <a:gd name="connsiteX9" fmla="*/ 6704 w 1091061"/>
                        <a:gd name="connsiteY9" fmla="*/ 475956 h 1278148"/>
                        <a:gd name="connsiteX10" fmla="*/ 254583 w 1091061"/>
                        <a:gd name="connsiteY10" fmla="*/ 200307 h 1278148"/>
                        <a:gd name="connsiteX11" fmla="*/ 531022 w 1091061"/>
                        <a:gd name="connsiteY11" fmla="*/ 68 h 1278148"/>
                        <a:gd name="connsiteX0" fmla="*/ 531022 w 1091061"/>
                        <a:gd name="connsiteY0" fmla="*/ 68 h 1286998"/>
                        <a:gd name="connsiteX1" fmla="*/ 778887 w 1091061"/>
                        <a:gd name="connsiteY1" fmla="*/ 212214 h 1286998"/>
                        <a:gd name="connsiteX2" fmla="*/ 1091061 w 1091061"/>
                        <a:gd name="connsiteY2" fmla="*/ 542631 h 1286998"/>
                        <a:gd name="connsiteX3" fmla="*/ 940991 w 1091061"/>
                        <a:gd name="connsiteY3" fmla="*/ 812175 h 1286998"/>
                        <a:gd name="connsiteX4" fmla="*/ 938396 w 1091061"/>
                        <a:gd name="connsiteY4" fmla="*/ 813134 h 1286998"/>
                        <a:gd name="connsiteX5" fmla="*/ 719141 w 1091061"/>
                        <a:gd name="connsiteY5" fmla="*/ 1235214 h 1286998"/>
                        <a:gd name="connsiteX6" fmla="*/ 357191 w 1091061"/>
                        <a:gd name="connsiteY6" fmla="*/ 1235214 h 1286998"/>
                        <a:gd name="connsiteX7" fmla="*/ 130787 w 1091061"/>
                        <a:gd name="connsiteY7" fmla="*/ 828814 h 1286998"/>
                        <a:gd name="connsiteX8" fmla="*/ 6704 w 1091061"/>
                        <a:gd name="connsiteY8" fmla="*/ 475956 h 1286998"/>
                        <a:gd name="connsiteX9" fmla="*/ 254583 w 1091061"/>
                        <a:gd name="connsiteY9" fmla="*/ 200307 h 1286998"/>
                        <a:gd name="connsiteX10" fmla="*/ 531022 w 1091061"/>
                        <a:gd name="connsiteY10" fmla="*/ 68 h 1286998"/>
                        <a:gd name="connsiteX0" fmla="*/ 530690 w 1090729"/>
                        <a:gd name="connsiteY0" fmla="*/ 68 h 1287146"/>
                        <a:gd name="connsiteX1" fmla="*/ 778555 w 1090729"/>
                        <a:gd name="connsiteY1" fmla="*/ 212214 h 1287146"/>
                        <a:gd name="connsiteX2" fmla="*/ 1090729 w 1090729"/>
                        <a:gd name="connsiteY2" fmla="*/ 542631 h 1287146"/>
                        <a:gd name="connsiteX3" fmla="*/ 940659 w 1090729"/>
                        <a:gd name="connsiteY3" fmla="*/ 812175 h 1287146"/>
                        <a:gd name="connsiteX4" fmla="*/ 938064 w 1090729"/>
                        <a:gd name="connsiteY4" fmla="*/ 813134 h 1287146"/>
                        <a:gd name="connsiteX5" fmla="*/ 718809 w 1090729"/>
                        <a:gd name="connsiteY5" fmla="*/ 1235214 h 1287146"/>
                        <a:gd name="connsiteX6" fmla="*/ 356859 w 1090729"/>
                        <a:gd name="connsiteY6" fmla="*/ 1235214 h 1287146"/>
                        <a:gd name="connsiteX7" fmla="*/ 92355 w 1090729"/>
                        <a:gd name="connsiteY7" fmla="*/ 826433 h 1287146"/>
                        <a:gd name="connsiteX8" fmla="*/ 6372 w 1090729"/>
                        <a:gd name="connsiteY8" fmla="*/ 475956 h 1287146"/>
                        <a:gd name="connsiteX9" fmla="*/ 254251 w 1090729"/>
                        <a:gd name="connsiteY9" fmla="*/ 200307 h 1287146"/>
                        <a:gd name="connsiteX10" fmla="*/ 530690 w 1090729"/>
                        <a:gd name="connsiteY10" fmla="*/ 68 h 1287146"/>
                        <a:gd name="connsiteX0" fmla="*/ 532360 w 1092399"/>
                        <a:gd name="connsiteY0" fmla="*/ 68 h 1287146"/>
                        <a:gd name="connsiteX1" fmla="*/ 780225 w 1092399"/>
                        <a:gd name="connsiteY1" fmla="*/ 212214 h 1287146"/>
                        <a:gd name="connsiteX2" fmla="*/ 1092399 w 1092399"/>
                        <a:gd name="connsiteY2" fmla="*/ 542631 h 1287146"/>
                        <a:gd name="connsiteX3" fmla="*/ 942329 w 1092399"/>
                        <a:gd name="connsiteY3" fmla="*/ 812175 h 1287146"/>
                        <a:gd name="connsiteX4" fmla="*/ 939734 w 1092399"/>
                        <a:gd name="connsiteY4" fmla="*/ 813134 h 1287146"/>
                        <a:gd name="connsiteX5" fmla="*/ 720479 w 1092399"/>
                        <a:gd name="connsiteY5" fmla="*/ 1235214 h 1287146"/>
                        <a:gd name="connsiteX6" fmla="*/ 358529 w 1092399"/>
                        <a:gd name="connsiteY6" fmla="*/ 1235214 h 1287146"/>
                        <a:gd name="connsiteX7" fmla="*/ 94025 w 1092399"/>
                        <a:gd name="connsiteY7" fmla="*/ 826433 h 1287146"/>
                        <a:gd name="connsiteX8" fmla="*/ 8042 w 1092399"/>
                        <a:gd name="connsiteY8" fmla="*/ 475956 h 1287146"/>
                        <a:gd name="connsiteX9" fmla="*/ 255921 w 1092399"/>
                        <a:gd name="connsiteY9" fmla="*/ 200307 h 1287146"/>
                        <a:gd name="connsiteX10" fmla="*/ 532360 w 1092399"/>
                        <a:gd name="connsiteY10" fmla="*/ 68 h 1287146"/>
                        <a:gd name="connsiteX0" fmla="*/ 532360 w 1094221"/>
                        <a:gd name="connsiteY0" fmla="*/ 68 h 1287146"/>
                        <a:gd name="connsiteX1" fmla="*/ 854044 w 1094221"/>
                        <a:gd name="connsiteY1" fmla="*/ 219358 h 1287146"/>
                        <a:gd name="connsiteX2" fmla="*/ 1092399 w 1094221"/>
                        <a:gd name="connsiteY2" fmla="*/ 542631 h 1287146"/>
                        <a:gd name="connsiteX3" fmla="*/ 942329 w 1094221"/>
                        <a:gd name="connsiteY3" fmla="*/ 812175 h 1287146"/>
                        <a:gd name="connsiteX4" fmla="*/ 939734 w 1094221"/>
                        <a:gd name="connsiteY4" fmla="*/ 813134 h 1287146"/>
                        <a:gd name="connsiteX5" fmla="*/ 720479 w 1094221"/>
                        <a:gd name="connsiteY5" fmla="*/ 1235214 h 1287146"/>
                        <a:gd name="connsiteX6" fmla="*/ 358529 w 1094221"/>
                        <a:gd name="connsiteY6" fmla="*/ 1235214 h 1287146"/>
                        <a:gd name="connsiteX7" fmla="*/ 94025 w 1094221"/>
                        <a:gd name="connsiteY7" fmla="*/ 826433 h 1287146"/>
                        <a:gd name="connsiteX8" fmla="*/ 8042 w 1094221"/>
                        <a:gd name="connsiteY8" fmla="*/ 475956 h 1287146"/>
                        <a:gd name="connsiteX9" fmla="*/ 255921 w 1094221"/>
                        <a:gd name="connsiteY9" fmla="*/ 200307 h 1287146"/>
                        <a:gd name="connsiteX10" fmla="*/ 532360 w 1094221"/>
                        <a:gd name="connsiteY10" fmla="*/ 68 h 1287146"/>
                        <a:gd name="connsiteX0" fmla="*/ 532360 w 1094221"/>
                        <a:gd name="connsiteY0" fmla="*/ 68 h 1287146"/>
                        <a:gd name="connsiteX1" fmla="*/ 854044 w 1094221"/>
                        <a:gd name="connsiteY1" fmla="*/ 219358 h 1287146"/>
                        <a:gd name="connsiteX2" fmla="*/ 1092399 w 1094221"/>
                        <a:gd name="connsiteY2" fmla="*/ 542631 h 1287146"/>
                        <a:gd name="connsiteX3" fmla="*/ 942329 w 1094221"/>
                        <a:gd name="connsiteY3" fmla="*/ 812175 h 1287146"/>
                        <a:gd name="connsiteX4" fmla="*/ 939734 w 1094221"/>
                        <a:gd name="connsiteY4" fmla="*/ 813134 h 1287146"/>
                        <a:gd name="connsiteX5" fmla="*/ 720479 w 1094221"/>
                        <a:gd name="connsiteY5" fmla="*/ 1235214 h 1287146"/>
                        <a:gd name="connsiteX6" fmla="*/ 358529 w 1094221"/>
                        <a:gd name="connsiteY6" fmla="*/ 1235214 h 1287146"/>
                        <a:gd name="connsiteX7" fmla="*/ 94025 w 1094221"/>
                        <a:gd name="connsiteY7" fmla="*/ 826433 h 1287146"/>
                        <a:gd name="connsiteX8" fmla="*/ 8042 w 1094221"/>
                        <a:gd name="connsiteY8" fmla="*/ 475956 h 1287146"/>
                        <a:gd name="connsiteX9" fmla="*/ 255921 w 1094221"/>
                        <a:gd name="connsiteY9" fmla="*/ 200307 h 1287146"/>
                        <a:gd name="connsiteX10" fmla="*/ 532360 w 1094221"/>
                        <a:gd name="connsiteY10" fmla="*/ 68 h 1287146"/>
                        <a:gd name="connsiteX0" fmla="*/ 532360 w 1094221"/>
                        <a:gd name="connsiteY0" fmla="*/ 5 h 1287083"/>
                        <a:gd name="connsiteX1" fmla="*/ 854044 w 1094221"/>
                        <a:gd name="connsiteY1" fmla="*/ 219295 h 1287083"/>
                        <a:gd name="connsiteX2" fmla="*/ 1092399 w 1094221"/>
                        <a:gd name="connsiteY2" fmla="*/ 542568 h 1287083"/>
                        <a:gd name="connsiteX3" fmla="*/ 942329 w 1094221"/>
                        <a:gd name="connsiteY3" fmla="*/ 812112 h 1287083"/>
                        <a:gd name="connsiteX4" fmla="*/ 939734 w 1094221"/>
                        <a:gd name="connsiteY4" fmla="*/ 813071 h 1287083"/>
                        <a:gd name="connsiteX5" fmla="*/ 720479 w 1094221"/>
                        <a:gd name="connsiteY5" fmla="*/ 1235151 h 1287083"/>
                        <a:gd name="connsiteX6" fmla="*/ 358529 w 1094221"/>
                        <a:gd name="connsiteY6" fmla="*/ 1235151 h 1287083"/>
                        <a:gd name="connsiteX7" fmla="*/ 94025 w 1094221"/>
                        <a:gd name="connsiteY7" fmla="*/ 826370 h 1287083"/>
                        <a:gd name="connsiteX8" fmla="*/ 8042 w 1094221"/>
                        <a:gd name="connsiteY8" fmla="*/ 475893 h 1287083"/>
                        <a:gd name="connsiteX9" fmla="*/ 255921 w 1094221"/>
                        <a:gd name="connsiteY9" fmla="*/ 200244 h 1287083"/>
                        <a:gd name="connsiteX10" fmla="*/ 532360 w 1094221"/>
                        <a:gd name="connsiteY10" fmla="*/ 5 h 1287083"/>
                        <a:gd name="connsiteX0" fmla="*/ 532360 w 1093322"/>
                        <a:gd name="connsiteY0" fmla="*/ 5 h 1287083"/>
                        <a:gd name="connsiteX1" fmla="*/ 854044 w 1093322"/>
                        <a:gd name="connsiteY1" fmla="*/ 219295 h 1287083"/>
                        <a:gd name="connsiteX2" fmla="*/ 1092399 w 1093322"/>
                        <a:gd name="connsiteY2" fmla="*/ 542568 h 1287083"/>
                        <a:gd name="connsiteX3" fmla="*/ 942329 w 1093322"/>
                        <a:gd name="connsiteY3" fmla="*/ 812112 h 1287083"/>
                        <a:gd name="connsiteX4" fmla="*/ 939734 w 1093322"/>
                        <a:gd name="connsiteY4" fmla="*/ 813071 h 1287083"/>
                        <a:gd name="connsiteX5" fmla="*/ 720479 w 1093322"/>
                        <a:gd name="connsiteY5" fmla="*/ 1235151 h 1287083"/>
                        <a:gd name="connsiteX6" fmla="*/ 358529 w 1093322"/>
                        <a:gd name="connsiteY6" fmla="*/ 1235151 h 1287083"/>
                        <a:gd name="connsiteX7" fmla="*/ 94025 w 1093322"/>
                        <a:gd name="connsiteY7" fmla="*/ 826370 h 1287083"/>
                        <a:gd name="connsiteX8" fmla="*/ 8042 w 1093322"/>
                        <a:gd name="connsiteY8" fmla="*/ 475893 h 1287083"/>
                        <a:gd name="connsiteX9" fmla="*/ 255921 w 1093322"/>
                        <a:gd name="connsiteY9" fmla="*/ 200244 h 1287083"/>
                        <a:gd name="connsiteX10" fmla="*/ 532360 w 1093322"/>
                        <a:gd name="connsiteY10" fmla="*/ 5 h 1287083"/>
                        <a:gd name="connsiteX0" fmla="*/ 532360 w 1093322"/>
                        <a:gd name="connsiteY0" fmla="*/ 5 h 1285889"/>
                        <a:gd name="connsiteX1" fmla="*/ 854044 w 1093322"/>
                        <a:gd name="connsiteY1" fmla="*/ 219295 h 1285889"/>
                        <a:gd name="connsiteX2" fmla="*/ 1092399 w 1093322"/>
                        <a:gd name="connsiteY2" fmla="*/ 542568 h 1285889"/>
                        <a:gd name="connsiteX3" fmla="*/ 942329 w 1093322"/>
                        <a:gd name="connsiteY3" fmla="*/ 812112 h 1285889"/>
                        <a:gd name="connsiteX4" fmla="*/ 1006409 w 1093322"/>
                        <a:gd name="connsiteY4" fmla="*/ 832121 h 1285889"/>
                        <a:gd name="connsiteX5" fmla="*/ 720479 w 1093322"/>
                        <a:gd name="connsiteY5" fmla="*/ 1235151 h 1285889"/>
                        <a:gd name="connsiteX6" fmla="*/ 358529 w 1093322"/>
                        <a:gd name="connsiteY6" fmla="*/ 1235151 h 1285889"/>
                        <a:gd name="connsiteX7" fmla="*/ 94025 w 1093322"/>
                        <a:gd name="connsiteY7" fmla="*/ 826370 h 1285889"/>
                        <a:gd name="connsiteX8" fmla="*/ 8042 w 1093322"/>
                        <a:gd name="connsiteY8" fmla="*/ 475893 h 1285889"/>
                        <a:gd name="connsiteX9" fmla="*/ 255921 w 1093322"/>
                        <a:gd name="connsiteY9" fmla="*/ 200244 h 1285889"/>
                        <a:gd name="connsiteX10" fmla="*/ 532360 w 1093322"/>
                        <a:gd name="connsiteY10" fmla="*/ 5 h 1285889"/>
                        <a:gd name="connsiteX0" fmla="*/ 532360 w 1099207"/>
                        <a:gd name="connsiteY0" fmla="*/ 5 h 1285889"/>
                        <a:gd name="connsiteX1" fmla="*/ 854044 w 1099207"/>
                        <a:gd name="connsiteY1" fmla="*/ 219295 h 1285889"/>
                        <a:gd name="connsiteX2" fmla="*/ 1092399 w 1099207"/>
                        <a:gd name="connsiteY2" fmla="*/ 542568 h 1285889"/>
                        <a:gd name="connsiteX3" fmla="*/ 1006409 w 1099207"/>
                        <a:gd name="connsiteY3" fmla="*/ 832121 h 1285889"/>
                        <a:gd name="connsiteX4" fmla="*/ 720479 w 1099207"/>
                        <a:gd name="connsiteY4" fmla="*/ 1235151 h 1285889"/>
                        <a:gd name="connsiteX5" fmla="*/ 358529 w 1099207"/>
                        <a:gd name="connsiteY5" fmla="*/ 1235151 h 1285889"/>
                        <a:gd name="connsiteX6" fmla="*/ 94025 w 1099207"/>
                        <a:gd name="connsiteY6" fmla="*/ 826370 h 1285889"/>
                        <a:gd name="connsiteX7" fmla="*/ 8042 w 1099207"/>
                        <a:gd name="connsiteY7" fmla="*/ 475893 h 1285889"/>
                        <a:gd name="connsiteX8" fmla="*/ 255921 w 1099207"/>
                        <a:gd name="connsiteY8" fmla="*/ 200244 h 1285889"/>
                        <a:gd name="connsiteX9" fmla="*/ 532360 w 1099207"/>
                        <a:gd name="connsiteY9" fmla="*/ 5 h 1285889"/>
                        <a:gd name="connsiteX0" fmla="*/ 532360 w 1080310"/>
                        <a:gd name="connsiteY0" fmla="*/ 5 h 1285889"/>
                        <a:gd name="connsiteX1" fmla="*/ 854044 w 1080310"/>
                        <a:gd name="connsiteY1" fmla="*/ 219295 h 1285889"/>
                        <a:gd name="connsiteX2" fmla="*/ 1070968 w 1080310"/>
                        <a:gd name="connsiteY2" fmla="*/ 475893 h 1285889"/>
                        <a:gd name="connsiteX3" fmla="*/ 1006409 w 1080310"/>
                        <a:gd name="connsiteY3" fmla="*/ 832121 h 1285889"/>
                        <a:gd name="connsiteX4" fmla="*/ 720479 w 1080310"/>
                        <a:gd name="connsiteY4" fmla="*/ 1235151 h 1285889"/>
                        <a:gd name="connsiteX5" fmla="*/ 358529 w 1080310"/>
                        <a:gd name="connsiteY5" fmla="*/ 1235151 h 1285889"/>
                        <a:gd name="connsiteX6" fmla="*/ 94025 w 1080310"/>
                        <a:gd name="connsiteY6" fmla="*/ 826370 h 1285889"/>
                        <a:gd name="connsiteX7" fmla="*/ 8042 w 1080310"/>
                        <a:gd name="connsiteY7" fmla="*/ 475893 h 1285889"/>
                        <a:gd name="connsiteX8" fmla="*/ 255921 w 1080310"/>
                        <a:gd name="connsiteY8" fmla="*/ 200244 h 1285889"/>
                        <a:gd name="connsiteX9" fmla="*/ 532360 w 1080310"/>
                        <a:gd name="connsiteY9" fmla="*/ 5 h 1285889"/>
                        <a:gd name="connsiteX0" fmla="*/ 532360 w 1088533"/>
                        <a:gd name="connsiteY0" fmla="*/ 5 h 1285889"/>
                        <a:gd name="connsiteX1" fmla="*/ 854044 w 1088533"/>
                        <a:gd name="connsiteY1" fmla="*/ 219295 h 1285889"/>
                        <a:gd name="connsiteX2" fmla="*/ 1080493 w 1088533"/>
                        <a:gd name="connsiteY2" fmla="*/ 466368 h 1285889"/>
                        <a:gd name="connsiteX3" fmla="*/ 1006409 w 1088533"/>
                        <a:gd name="connsiteY3" fmla="*/ 832121 h 1285889"/>
                        <a:gd name="connsiteX4" fmla="*/ 720479 w 1088533"/>
                        <a:gd name="connsiteY4" fmla="*/ 1235151 h 1285889"/>
                        <a:gd name="connsiteX5" fmla="*/ 358529 w 1088533"/>
                        <a:gd name="connsiteY5" fmla="*/ 1235151 h 1285889"/>
                        <a:gd name="connsiteX6" fmla="*/ 94025 w 1088533"/>
                        <a:gd name="connsiteY6" fmla="*/ 826370 h 1285889"/>
                        <a:gd name="connsiteX7" fmla="*/ 8042 w 1088533"/>
                        <a:gd name="connsiteY7" fmla="*/ 475893 h 1285889"/>
                        <a:gd name="connsiteX8" fmla="*/ 255921 w 1088533"/>
                        <a:gd name="connsiteY8" fmla="*/ 200244 h 1285889"/>
                        <a:gd name="connsiteX9" fmla="*/ 532360 w 1088533"/>
                        <a:gd name="connsiteY9" fmla="*/ 5 h 1285889"/>
                        <a:gd name="connsiteX0" fmla="*/ 532360 w 1088533"/>
                        <a:gd name="connsiteY0" fmla="*/ 5 h 1261165"/>
                        <a:gd name="connsiteX1" fmla="*/ 854044 w 1088533"/>
                        <a:gd name="connsiteY1" fmla="*/ 219295 h 1261165"/>
                        <a:gd name="connsiteX2" fmla="*/ 1080493 w 1088533"/>
                        <a:gd name="connsiteY2" fmla="*/ 466368 h 1261165"/>
                        <a:gd name="connsiteX3" fmla="*/ 1006409 w 1088533"/>
                        <a:gd name="connsiteY3" fmla="*/ 832121 h 1261165"/>
                        <a:gd name="connsiteX4" fmla="*/ 720479 w 1088533"/>
                        <a:gd name="connsiteY4" fmla="*/ 1235151 h 1261165"/>
                        <a:gd name="connsiteX5" fmla="*/ 234704 w 1088533"/>
                        <a:gd name="connsiteY5" fmla="*/ 1178001 h 1261165"/>
                        <a:gd name="connsiteX6" fmla="*/ 94025 w 1088533"/>
                        <a:gd name="connsiteY6" fmla="*/ 826370 h 1261165"/>
                        <a:gd name="connsiteX7" fmla="*/ 8042 w 1088533"/>
                        <a:gd name="connsiteY7" fmla="*/ 475893 h 1261165"/>
                        <a:gd name="connsiteX8" fmla="*/ 255921 w 1088533"/>
                        <a:gd name="connsiteY8" fmla="*/ 200244 h 1261165"/>
                        <a:gd name="connsiteX9" fmla="*/ 532360 w 1088533"/>
                        <a:gd name="connsiteY9" fmla="*/ 5 h 1261165"/>
                        <a:gd name="connsiteX0" fmla="*/ 532124 w 1088297"/>
                        <a:gd name="connsiteY0" fmla="*/ 5 h 1261165"/>
                        <a:gd name="connsiteX1" fmla="*/ 853808 w 1088297"/>
                        <a:gd name="connsiteY1" fmla="*/ 219295 h 1261165"/>
                        <a:gd name="connsiteX2" fmla="*/ 1080257 w 1088297"/>
                        <a:gd name="connsiteY2" fmla="*/ 466368 h 1261165"/>
                        <a:gd name="connsiteX3" fmla="*/ 1006173 w 1088297"/>
                        <a:gd name="connsiteY3" fmla="*/ 832121 h 1261165"/>
                        <a:gd name="connsiteX4" fmla="*/ 720243 w 1088297"/>
                        <a:gd name="connsiteY4" fmla="*/ 1235151 h 1261165"/>
                        <a:gd name="connsiteX5" fmla="*/ 234468 w 1088297"/>
                        <a:gd name="connsiteY5" fmla="*/ 1178001 h 1261165"/>
                        <a:gd name="connsiteX6" fmla="*/ 93789 w 1088297"/>
                        <a:gd name="connsiteY6" fmla="*/ 826370 h 1261165"/>
                        <a:gd name="connsiteX7" fmla="*/ 7806 w 1088297"/>
                        <a:gd name="connsiteY7" fmla="*/ 475893 h 1261165"/>
                        <a:gd name="connsiteX8" fmla="*/ 255685 w 1088297"/>
                        <a:gd name="connsiteY8" fmla="*/ 200244 h 1261165"/>
                        <a:gd name="connsiteX9" fmla="*/ 532124 w 1088297"/>
                        <a:gd name="connsiteY9" fmla="*/ 5 h 1261165"/>
                        <a:gd name="connsiteX0" fmla="*/ 532124 w 1088297"/>
                        <a:gd name="connsiteY0" fmla="*/ 5 h 1227169"/>
                        <a:gd name="connsiteX1" fmla="*/ 853808 w 1088297"/>
                        <a:gd name="connsiteY1" fmla="*/ 219295 h 1227169"/>
                        <a:gd name="connsiteX2" fmla="*/ 1080257 w 1088297"/>
                        <a:gd name="connsiteY2" fmla="*/ 466368 h 1227169"/>
                        <a:gd name="connsiteX3" fmla="*/ 1006173 w 1088297"/>
                        <a:gd name="connsiteY3" fmla="*/ 832121 h 1227169"/>
                        <a:gd name="connsiteX4" fmla="*/ 836925 w 1088297"/>
                        <a:gd name="connsiteY4" fmla="*/ 1187526 h 1227169"/>
                        <a:gd name="connsiteX5" fmla="*/ 234468 w 1088297"/>
                        <a:gd name="connsiteY5" fmla="*/ 1178001 h 1227169"/>
                        <a:gd name="connsiteX6" fmla="*/ 93789 w 1088297"/>
                        <a:gd name="connsiteY6" fmla="*/ 826370 h 1227169"/>
                        <a:gd name="connsiteX7" fmla="*/ 7806 w 1088297"/>
                        <a:gd name="connsiteY7" fmla="*/ 475893 h 1227169"/>
                        <a:gd name="connsiteX8" fmla="*/ 255685 w 1088297"/>
                        <a:gd name="connsiteY8" fmla="*/ 200244 h 1227169"/>
                        <a:gd name="connsiteX9" fmla="*/ 532124 w 1088297"/>
                        <a:gd name="connsiteY9" fmla="*/ 5 h 1227169"/>
                        <a:gd name="connsiteX0" fmla="*/ 532124 w 1088297"/>
                        <a:gd name="connsiteY0" fmla="*/ 5 h 1232314"/>
                        <a:gd name="connsiteX1" fmla="*/ 853808 w 1088297"/>
                        <a:gd name="connsiteY1" fmla="*/ 219295 h 1232314"/>
                        <a:gd name="connsiteX2" fmla="*/ 1080257 w 1088297"/>
                        <a:gd name="connsiteY2" fmla="*/ 466368 h 1232314"/>
                        <a:gd name="connsiteX3" fmla="*/ 1006173 w 1088297"/>
                        <a:gd name="connsiteY3" fmla="*/ 832121 h 1232314"/>
                        <a:gd name="connsiteX4" fmla="*/ 836925 w 1088297"/>
                        <a:gd name="connsiteY4" fmla="*/ 1187526 h 1232314"/>
                        <a:gd name="connsiteX5" fmla="*/ 234468 w 1088297"/>
                        <a:gd name="connsiteY5" fmla="*/ 1178001 h 1232314"/>
                        <a:gd name="connsiteX6" fmla="*/ 93789 w 1088297"/>
                        <a:gd name="connsiteY6" fmla="*/ 826370 h 1232314"/>
                        <a:gd name="connsiteX7" fmla="*/ 7806 w 1088297"/>
                        <a:gd name="connsiteY7" fmla="*/ 475893 h 1232314"/>
                        <a:gd name="connsiteX8" fmla="*/ 255685 w 1088297"/>
                        <a:gd name="connsiteY8" fmla="*/ 200244 h 1232314"/>
                        <a:gd name="connsiteX9" fmla="*/ 532124 w 1088297"/>
                        <a:gd name="connsiteY9" fmla="*/ 5 h 12323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088297" h="1232314">
                          <a:moveTo>
                            <a:pt x="532124" y="5"/>
                          </a:moveTo>
                          <a:cubicBezTo>
                            <a:pt x="677055" y="799"/>
                            <a:pt x="762453" y="141568"/>
                            <a:pt x="853808" y="219295"/>
                          </a:cubicBezTo>
                          <a:cubicBezTo>
                            <a:pt x="945163" y="297022"/>
                            <a:pt x="1054863" y="364230"/>
                            <a:pt x="1080257" y="466368"/>
                          </a:cubicBezTo>
                          <a:cubicBezTo>
                            <a:pt x="1105651" y="568506"/>
                            <a:pt x="1068160" y="716691"/>
                            <a:pt x="1006173" y="832121"/>
                          </a:cubicBezTo>
                          <a:cubicBezTo>
                            <a:pt x="944186" y="947551"/>
                            <a:pt x="965542" y="1129879"/>
                            <a:pt x="836925" y="1187526"/>
                          </a:cubicBezTo>
                          <a:cubicBezTo>
                            <a:pt x="708308" y="1245173"/>
                            <a:pt x="365468" y="1252481"/>
                            <a:pt x="234468" y="1178001"/>
                          </a:cubicBezTo>
                          <a:cubicBezTo>
                            <a:pt x="103468" y="1103521"/>
                            <a:pt x="139107" y="946564"/>
                            <a:pt x="93789" y="826370"/>
                          </a:cubicBezTo>
                          <a:cubicBezTo>
                            <a:pt x="48471" y="706176"/>
                            <a:pt x="-23940" y="618347"/>
                            <a:pt x="7806" y="475893"/>
                          </a:cubicBezTo>
                          <a:cubicBezTo>
                            <a:pt x="39552" y="333439"/>
                            <a:pt x="163536" y="294243"/>
                            <a:pt x="255685" y="200244"/>
                          </a:cubicBezTo>
                          <a:cubicBezTo>
                            <a:pt x="347834" y="106245"/>
                            <a:pt x="387193" y="-789"/>
                            <a:pt x="532124" y="5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9C356AAF-36C9-CF0B-B73D-E1C410F865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08193" y="3286195"/>
                      <a:ext cx="1143867" cy="521013"/>
                    </a:xfrm>
                    <a:custGeom>
                      <a:avLst/>
                      <a:gdLst>
                        <a:gd name="connsiteX0" fmla="*/ 1672445 w 1899493"/>
                        <a:gd name="connsiteY0" fmla="*/ 100014 h 865189"/>
                        <a:gd name="connsiteX1" fmla="*/ 1540698 w 1899493"/>
                        <a:gd name="connsiteY1" fmla="*/ 432583 h 865189"/>
                        <a:gd name="connsiteX2" fmla="*/ 1672445 w 1899493"/>
                        <a:gd name="connsiteY2" fmla="*/ 765152 h 865189"/>
                        <a:gd name="connsiteX3" fmla="*/ 1804192 w 1899493"/>
                        <a:gd name="connsiteY3" fmla="*/ 432583 h 865189"/>
                        <a:gd name="connsiteX4" fmla="*/ 1672445 w 1899493"/>
                        <a:gd name="connsiteY4" fmla="*/ 100014 h 865189"/>
                        <a:gd name="connsiteX5" fmla="*/ 1175814 w 1899493"/>
                        <a:gd name="connsiteY5" fmla="*/ 100014 h 865189"/>
                        <a:gd name="connsiteX6" fmla="*/ 1044067 w 1899493"/>
                        <a:gd name="connsiteY6" fmla="*/ 432583 h 865189"/>
                        <a:gd name="connsiteX7" fmla="*/ 1175814 w 1899493"/>
                        <a:gd name="connsiteY7" fmla="*/ 765152 h 865189"/>
                        <a:gd name="connsiteX8" fmla="*/ 1307561 w 1899493"/>
                        <a:gd name="connsiteY8" fmla="*/ 432583 h 865189"/>
                        <a:gd name="connsiteX9" fmla="*/ 1175814 w 1899493"/>
                        <a:gd name="connsiteY9" fmla="*/ 100014 h 865189"/>
                        <a:gd name="connsiteX10" fmla="*/ 679184 w 1899493"/>
                        <a:gd name="connsiteY10" fmla="*/ 100014 h 865189"/>
                        <a:gd name="connsiteX11" fmla="*/ 547437 w 1899493"/>
                        <a:gd name="connsiteY11" fmla="*/ 432583 h 865189"/>
                        <a:gd name="connsiteX12" fmla="*/ 679184 w 1899493"/>
                        <a:gd name="connsiteY12" fmla="*/ 765152 h 865189"/>
                        <a:gd name="connsiteX13" fmla="*/ 810931 w 1899493"/>
                        <a:gd name="connsiteY13" fmla="*/ 432583 h 865189"/>
                        <a:gd name="connsiteX14" fmla="*/ 679184 w 1899493"/>
                        <a:gd name="connsiteY14" fmla="*/ 100014 h 865189"/>
                        <a:gd name="connsiteX15" fmla="*/ 1672455 w 1899493"/>
                        <a:gd name="connsiteY15" fmla="*/ 2 h 865189"/>
                        <a:gd name="connsiteX16" fmla="*/ 1899493 w 1899493"/>
                        <a:gd name="connsiteY16" fmla="*/ 432579 h 865189"/>
                        <a:gd name="connsiteX17" fmla="*/ 1672455 w 1899493"/>
                        <a:gd name="connsiteY17" fmla="*/ 865155 h 865189"/>
                        <a:gd name="connsiteX18" fmla="*/ 1445417 w 1899493"/>
                        <a:gd name="connsiteY18" fmla="*/ 432579 h 865189"/>
                        <a:gd name="connsiteX19" fmla="*/ 1672455 w 1899493"/>
                        <a:gd name="connsiteY19" fmla="*/ 2 h 865189"/>
                        <a:gd name="connsiteX20" fmla="*/ 1175824 w 1899493"/>
                        <a:gd name="connsiteY20" fmla="*/ 2 h 865189"/>
                        <a:gd name="connsiteX21" fmla="*/ 1402862 w 1899493"/>
                        <a:gd name="connsiteY21" fmla="*/ 432579 h 865189"/>
                        <a:gd name="connsiteX22" fmla="*/ 1175824 w 1899493"/>
                        <a:gd name="connsiteY22" fmla="*/ 865155 h 865189"/>
                        <a:gd name="connsiteX23" fmla="*/ 948786 w 1899493"/>
                        <a:gd name="connsiteY23" fmla="*/ 432579 h 865189"/>
                        <a:gd name="connsiteX24" fmla="*/ 1175824 w 1899493"/>
                        <a:gd name="connsiteY24" fmla="*/ 2 h 865189"/>
                        <a:gd name="connsiteX25" fmla="*/ 679194 w 1899493"/>
                        <a:gd name="connsiteY25" fmla="*/ 2 h 865189"/>
                        <a:gd name="connsiteX26" fmla="*/ 906232 w 1899493"/>
                        <a:gd name="connsiteY26" fmla="*/ 432579 h 865189"/>
                        <a:gd name="connsiteX27" fmla="*/ 679194 w 1899493"/>
                        <a:gd name="connsiteY27" fmla="*/ 865155 h 865189"/>
                        <a:gd name="connsiteX28" fmla="*/ 452156 w 1899493"/>
                        <a:gd name="connsiteY28" fmla="*/ 432579 h 865189"/>
                        <a:gd name="connsiteX29" fmla="*/ 679194 w 1899493"/>
                        <a:gd name="connsiteY29" fmla="*/ 2 h 865189"/>
                        <a:gd name="connsiteX30" fmla="*/ 19521 w 1899493"/>
                        <a:gd name="connsiteY30" fmla="*/ 0 h 865189"/>
                        <a:gd name="connsiteX31" fmla="*/ 345281 w 1899493"/>
                        <a:gd name="connsiteY31" fmla="*/ 0 h 865189"/>
                        <a:gd name="connsiteX32" fmla="*/ 345281 w 1899493"/>
                        <a:gd name="connsiteY32" fmla="*/ 110929 h 865189"/>
                        <a:gd name="connsiteX33" fmla="*/ 121443 w 1899493"/>
                        <a:gd name="connsiteY33" fmla="*/ 110929 h 865189"/>
                        <a:gd name="connsiteX34" fmla="*/ 121443 w 1899493"/>
                        <a:gd name="connsiteY34" fmla="*/ 327420 h 865189"/>
                        <a:gd name="connsiteX35" fmla="*/ 121890 w 1899493"/>
                        <a:gd name="connsiteY35" fmla="*/ 327087 h 865189"/>
                        <a:gd name="connsiteX36" fmla="*/ 264319 w 1899493"/>
                        <a:gd name="connsiteY36" fmla="*/ 314922 h 865189"/>
                        <a:gd name="connsiteX37" fmla="*/ 409575 w 1899493"/>
                        <a:gd name="connsiteY37" fmla="*/ 576939 h 865189"/>
                        <a:gd name="connsiteX38" fmla="*/ 216694 w 1899493"/>
                        <a:gd name="connsiteY38" fmla="*/ 864149 h 865189"/>
                        <a:gd name="connsiteX39" fmla="*/ 0 w 1899493"/>
                        <a:gd name="connsiteY39" fmla="*/ 801165 h 865189"/>
                        <a:gd name="connsiteX40" fmla="*/ 16669 w 1899493"/>
                        <a:gd name="connsiteY40" fmla="*/ 672676 h 865189"/>
                        <a:gd name="connsiteX41" fmla="*/ 185737 w 1899493"/>
                        <a:gd name="connsiteY41" fmla="*/ 760855 h 865189"/>
                        <a:gd name="connsiteX42" fmla="*/ 311944 w 1899493"/>
                        <a:gd name="connsiteY42" fmla="*/ 561822 h 865189"/>
                        <a:gd name="connsiteX43" fmla="*/ 211931 w 1899493"/>
                        <a:gd name="connsiteY43" fmla="*/ 410659 h 865189"/>
                        <a:gd name="connsiteX44" fmla="*/ 122188 w 1899493"/>
                        <a:gd name="connsiteY44" fmla="*/ 437940 h 865189"/>
                        <a:gd name="connsiteX45" fmla="*/ 121443 w 1899493"/>
                        <a:gd name="connsiteY45" fmla="*/ 438335 h 865189"/>
                        <a:gd name="connsiteX46" fmla="*/ 121443 w 1899493"/>
                        <a:gd name="connsiteY46" fmla="*/ 461048 h 865189"/>
                        <a:gd name="connsiteX47" fmla="*/ 19521 w 1899493"/>
                        <a:gd name="connsiteY47" fmla="*/ 461048 h 865189"/>
                        <a:gd name="connsiteX48" fmla="*/ 19521 w 1899493"/>
                        <a:gd name="connsiteY48" fmla="*/ 110929 h 865189"/>
                        <a:gd name="connsiteX49" fmla="*/ 19521 w 1899493"/>
                        <a:gd name="connsiteY49" fmla="*/ 39448 h 865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899493" h="865189">
                          <a:moveTo>
                            <a:pt x="1672445" y="100014"/>
                          </a:moveTo>
                          <a:cubicBezTo>
                            <a:pt x="1588628" y="100014"/>
                            <a:pt x="1539316" y="197420"/>
                            <a:pt x="1540698" y="432583"/>
                          </a:cubicBezTo>
                          <a:cubicBezTo>
                            <a:pt x="1542080" y="667746"/>
                            <a:pt x="1591392" y="767059"/>
                            <a:pt x="1672445" y="765152"/>
                          </a:cubicBezTo>
                          <a:cubicBezTo>
                            <a:pt x="1753498" y="763245"/>
                            <a:pt x="1804192" y="669653"/>
                            <a:pt x="1804192" y="432583"/>
                          </a:cubicBezTo>
                          <a:cubicBezTo>
                            <a:pt x="1804192" y="195513"/>
                            <a:pt x="1756262" y="100014"/>
                            <a:pt x="1672445" y="100014"/>
                          </a:cubicBezTo>
                          <a:close/>
                          <a:moveTo>
                            <a:pt x="1175814" y="100014"/>
                          </a:moveTo>
                          <a:cubicBezTo>
                            <a:pt x="1091997" y="100014"/>
                            <a:pt x="1042685" y="197420"/>
                            <a:pt x="1044067" y="432583"/>
                          </a:cubicBezTo>
                          <a:cubicBezTo>
                            <a:pt x="1045449" y="667746"/>
                            <a:pt x="1094761" y="767059"/>
                            <a:pt x="1175814" y="765152"/>
                          </a:cubicBezTo>
                          <a:cubicBezTo>
                            <a:pt x="1256867" y="763245"/>
                            <a:pt x="1307561" y="669653"/>
                            <a:pt x="1307561" y="432583"/>
                          </a:cubicBezTo>
                          <a:cubicBezTo>
                            <a:pt x="1307561" y="195513"/>
                            <a:pt x="1259631" y="100014"/>
                            <a:pt x="1175814" y="100014"/>
                          </a:cubicBezTo>
                          <a:close/>
                          <a:moveTo>
                            <a:pt x="679184" y="100014"/>
                          </a:moveTo>
                          <a:cubicBezTo>
                            <a:pt x="595367" y="100014"/>
                            <a:pt x="546055" y="197420"/>
                            <a:pt x="547437" y="432583"/>
                          </a:cubicBezTo>
                          <a:cubicBezTo>
                            <a:pt x="548819" y="667746"/>
                            <a:pt x="598131" y="767059"/>
                            <a:pt x="679184" y="765152"/>
                          </a:cubicBezTo>
                          <a:cubicBezTo>
                            <a:pt x="760237" y="763245"/>
                            <a:pt x="810931" y="669653"/>
                            <a:pt x="810931" y="432583"/>
                          </a:cubicBezTo>
                          <a:cubicBezTo>
                            <a:pt x="810931" y="195513"/>
                            <a:pt x="763001" y="100014"/>
                            <a:pt x="679184" y="100014"/>
                          </a:cubicBezTo>
                          <a:close/>
                          <a:moveTo>
                            <a:pt x="1672455" y="2"/>
                          </a:moveTo>
                          <a:cubicBezTo>
                            <a:pt x="1816895" y="2"/>
                            <a:pt x="1899493" y="124219"/>
                            <a:pt x="1899493" y="432579"/>
                          </a:cubicBezTo>
                          <a:cubicBezTo>
                            <a:pt x="1899493" y="740938"/>
                            <a:pt x="1812132" y="862675"/>
                            <a:pt x="1672455" y="865155"/>
                          </a:cubicBezTo>
                          <a:cubicBezTo>
                            <a:pt x="1532778" y="867635"/>
                            <a:pt x="1447798" y="738458"/>
                            <a:pt x="1445417" y="432579"/>
                          </a:cubicBezTo>
                          <a:cubicBezTo>
                            <a:pt x="1443036" y="126699"/>
                            <a:pt x="1528015" y="2"/>
                            <a:pt x="1672455" y="2"/>
                          </a:cubicBezTo>
                          <a:close/>
                          <a:moveTo>
                            <a:pt x="1175824" y="2"/>
                          </a:moveTo>
                          <a:cubicBezTo>
                            <a:pt x="1320264" y="2"/>
                            <a:pt x="1402862" y="124219"/>
                            <a:pt x="1402862" y="432579"/>
                          </a:cubicBezTo>
                          <a:cubicBezTo>
                            <a:pt x="1402862" y="740938"/>
                            <a:pt x="1315501" y="862675"/>
                            <a:pt x="1175824" y="865155"/>
                          </a:cubicBezTo>
                          <a:cubicBezTo>
                            <a:pt x="1036147" y="867635"/>
                            <a:pt x="951167" y="738458"/>
                            <a:pt x="948786" y="432579"/>
                          </a:cubicBezTo>
                          <a:cubicBezTo>
                            <a:pt x="946405" y="126699"/>
                            <a:pt x="1031384" y="2"/>
                            <a:pt x="1175824" y="2"/>
                          </a:cubicBezTo>
                          <a:close/>
                          <a:moveTo>
                            <a:pt x="679194" y="2"/>
                          </a:moveTo>
                          <a:cubicBezTo>
                            <a:pt x="823634" y="2"/>
                            <a:pt x="906232" y="124219"/>
                            <a:pt x="906232" y="432579"/>
                          </a:cubicBezTo>
                          <a:cubicBezTo>
                            <a:pt x="906232" y="740938"/>
                            <a:pt x="818871" y="862675"/>
                            <a:pt x="679194" y="865155"/>
                          </a:cubicBezTo>
                          <a:cubicBezTo>
                            <a:pt x="539517" y="867635"/>
                            <a:pt x="454537" y="738458"/>
                            <a:pt x="452156" y="432579"/>
                          </a:cubicBezTo>
                          <a:cubicBezTo>
                            <a:pt x="449775" y="126699"/>
                            <a:pt x="534754" y="2"/>
                            <a:pt x="679194" y="2"/>
                          </a:cubicBezTo>
                          <a:close/>
                          <a:moveTo>
                            <a:pt x="19521" y="0"/>
                          </a:moveTo>
                          <a:lnTo>
                            <a:pt x="345281" y="0"/>
                          </a:lnTo>
                          <a:lnTo>
                            <a:pt x="345281" y="110929"/>
                          </a:lnTo>
                          <a:lnTo>
                            <a:pt x="121443" y="110929"/>
                          </a:lnTo>
                          <a:lnTo>
                            <a:pt x="121443" y="327420"/>
                          </a:lnTo>
                          <a:lnTo>
                            <a:pt x="121890" y="327087"/>
                          </a:lnTo>
                          <a:cubicBezTo>
                            <a:pt x="150168" y="309097"/>
                            <a:pt x="192286" y="294768"/>
                            <a:pt x="264319" y="314922"/>
                          </a:cubicBezTo>
                          <a:cubicBezTo>
                            <a:pt x="360363" y="341794"/>
                            <a:pt x="407987" y="470284"/>
                            <a:pt x="409575" y="576939"/>
                          </a:cubicBezTo>
                          <a:cubicBezTo>
                            <a:pt x="411163" y="683594"/>
                            <a:pt x="344488" y="855752"/>
                            <a:pt x="216694" y="864149"/>
                          </a:cubicBezTo>
                          <a:cubicBezTo>
                            <a:pt x="88900" y="872547"/>
                            <a:pt x="51594" y="828039"/>
                            <a:pt x="0" y="801165"/>
                          </a:cubicBezTo>
                          <a:lnTo>
                            <a:pt x="16669" y="672676"/>
                          </a:lnTo>
                          <a:cubicBezTo>
                            <a:pt x="65882" y="710466"/>
                            <a:pt x="105568" y="761695"/>
                            <a:pt x="185737" y="760855"/>
                          </a:cubicBezTo>
                          <a:cubicBezTo>
                            <a:pt x="265906" y="760015"/>
                            <a:pt x="314722" y="642863"/>
                            <a:pt x="311944" y="561822"/>
                          </a:cubicBezTo>
                          <a:cubicBezTo>
                            <a:pt x="309166" y="480782"/>
                            <a:pt x="278606" y="418217"/>
                            <a:pt x="211931" y="410659"/>
                          </a:cubicBezTo>
                          <a:cubicBezTo>
                            <a:pt x="161925" y="404990"/>
                            <a:pt x="144066" y="422941"/>
                            <a:pt x="122188" y="437940"/>
                          </a:cubicBezTo>
                          <a:lnTo>
                            <a:pt x="121443" y="438335"/>
                          </a:lnTo>
                          <a:lnTo>
                            <a:pt x="121443" y="461048"/>
                          </a:lnTo>
                          <a:lnTo>
                            <a:pt x="19521" y="461048"/>
                          </a:lnTo>
                          <a:lnTo>
                            <a:pt x="19521" y="110929"/>
                          </a:lnTo>
                          <a:lnTo>
                            <a:pt x="19521" y="39448"/>
                          </a:ln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dirty="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AC86C5C8-DF19-3879-FEF4-4FB02CF9B0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8166" y="3411342"/>
                    <a:ext cx="289140" cy="284528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5326A173-2B7F-796A-FE30-E7087004B3CF}"/>
                    </a:ext>
                  </a:extLst>
                </p:cNvPr>
                <p:cNvGrpSpPr/>
                <p:nvPr/>
              </p:nvGrpSpPr>
              <p:grpSpPr>
                <a:xfrm>
                  <a:off x="6243142" y="4820031"/>
                  <a:ext cx="2174622" cy="1021569"/>
                  <a:chOff x="654015" y="4713013"/>
                  <a:chExt cx="3330325" cy="1564481"/>
                </a:xfrm>
              </p:grpSpPr>
              <p:grpSp>
                <p:nvGrpSpPr>
                  <p:cNvPr id="11" name="グループ化 10">
                    <a:extLst>
                      <a:ext uri="{FF2B5EF4-FFF2-40B4-BE49-F238E27FC236}">
                        <a16:creationId xmlns:a16="http://schemas.microsoft.com/office/drawing/2014/main" id="{D61FCE16-D3DE-54A4-52E3-04B7A1E16175}"/>
                      </a:ext>
                    </a:extLst>
                  </p:cNvPr>
                  <p:cNvGrpSpPr/>
                  <p:nvPr/>
                </p:nvGrpSpPr>
                <p:grpSpPr>
                  <a:xfrm>
                    <a:off x="654015" y="4713013"/>
                    <a:ext cx="3330325" cy="1564481"/>
                    <a:chOff x="654015" y="4713013"/>
                    <a:chExt cx="3330325" cy="1564481"/>
                  </a:xfrm>
                </p:grpSpPr>
                <p:grpSp>
                  <p:nvGrpSpPr>
                    <p:cNvPr id="13" name="グループ化 12">
                      <a:extLst>
                        <a:ext uri="{FF2B5EF4-FFF2-40B4-BE49-F238E27FC236}">
                          <a16:creationId xmlns:a16="http://schemas.microsoft.com/office/drawing/2014/main" id="{DDCC57C9-5690-4B9A-EC7C-CD64B90436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15" y="4713013"/>
                      <a:ext cx="3330325" cy="1564481"/>
                      <a:chOff x="617995" y="4676522"/>
                      <a:chExt cx="3330325" cy="1564481"/>
                    </a:xfrm>
                  </p:grpSpPr>
                  <p:sp>
                    <p:nvSpPr>
                      <p:cNvPr id="15" name="正方形/長方形 14">
                        <a:extLst>
                          <a:ext uri="{FF2B5EF4-FFF2-40B4-BE49-F238E27FC236}">
                            <a16:creationId xmlns:a16="http://schemas.microsoft.com/office/drawing/2014/main" id="{9015C38F-1811-352A-25C8-C2570E3C2E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7995" y="4676522"/>
                        <a:ext cx="3330325" cy="1564481"/>
                      </a:xfrm>
                      <a:prstGeom prst="rect">
                        <a:avLst/>
                      </a:prstGeom>
                      <a:solidFill>
                        <a:srgbClr val="FAE3C1"/>
                      </a:solidFill>
                      <a:ln>
                        <a:solidFill>
                          <a:srgbClr val="FF9966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" name="四角形: 角を丸くする 15">
                        <a:extLst>
                          <a:ext uri="{FF2B5EF4-FFF2-40B4-BE49-F238E27FC236}">
                            <a16:creationId xmlns:a16="http://schemas.microsoft.com/office/drawing/2014/main" id="{1FCABFF9-C5C5-ADE2-A271-0072E2ACE4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613" y="4807886"/>
                        <a:ext cx="3017088" cy="1301752"/>
                      </a:xfrm>
                      <a:prstGeom prst="roundRect">
                        <a:avLst>
                          <a:gd name="adj" fmla="val 10126"/>
                        </a:avLst>
                      </a:prstGeom>
                      <a:solidFill>
                        <a:srgbClr val="CCCC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" name="フリーフォーム: 図形 16">
                        <a:extLst>
                          <a:ext uri="{FF2B5EF4-FFF2-40B4-BE49-F238E27FC236}">
                            <a16:creationId xmlns:a16="http://schemas.microsoft.com/office/drawing/2014/main" id="{515E60BE-85E4-7140-DBD3-97B813944C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5160" y="4962424"/>
                        <a:ext cx="207590" cy="286495"/>
                      </a:xfrm>
                      <a:custGeom>
                        <a:avLst/>
                        <a:gdLst>
                          <a:gd name="connsiteX0" fmla="*/ 151914 w 253028"/>
                          <a:gd name="connsiteY0" fmla="*/ 282575 h 357803"/>
                          <a:gd name="connsiteX1" fmla="*/ 189528 w 253028"/>
                          <a:gd name="connsiteY1" fmla="*/ 320189 h 357803"/>
                          <a:gd name="connsiteX2" fmla="*/ 151914 w 253028"/>
                          <a:gd name="connsiteY2" fmla="*/ 357803 h 357803"/>
                          <a:gd name="connsiteX3" fmla="*/ 114300 w 253028"/>
                          <a:gd name="connsiteY3" fmla="*/ 320189 h 357803"/>
                          <a:gd name="connsiteX4" fmla="*/ 151914 w 253028"/>
                          <a:gd name="connsiteY4" fmla="*/ 282575 h 357803"/>
                          <a:gd name="connsiteX5" fmla="*/ 104289 w 253028"/>
                          <a:gd name="connsiteY5" fmla="*/ 225425 h 357803"/>
                          <a:gd name="connsiteX6" fmla="*/ 141903 w 253028"/>
                          <a:gd name="connsiteY6" fmla="*/ 263039 h 357803"/>
                          <a:gd name="connsiteX7" fmla="*/ 104289 w 253028"/>
                          <a:gd name="connsiteY7" fmla="*/ 300653 h 357803"/>
                          <a:gd name="connsiteX8" fmla="*/ 100213 w 253028"/>
                          <a:gd name="connsiteY8" fmla="*/ 298965 h 357803"/>
                          <a:gd name="connsiteX9" fmla="*/ 89611 w 253028"/>
                          <a:gd name="connsiteY9" fmla="*/ 324561 h 357803"/>
                          <a:gd name="connsiteX10" fmla="*/ 63014 w 253028"/>
                          <a:gd name="connsiteY10" fmla="*/ 335578 h 357803"/>
                          <a:gd name="connsiteX11" fmla="*/ 25400 w 253028"/>
                          <a:gd name="connsiteY11" fmla="*/ 297964 h 357803"/>
                          <a:gd name="connsiteX12" fmla="*/ 63014 w 253028"/>
                          <a:gd name="connsiteY12" fmla="*/ 260350 h 357803"/>
                          <a:gd name="connsiteX13" fmla="*/ 67089 w 253028"/>
                          <a:gd name="connsiteY13" fmla="*/ 262038 h 357803"/>
                          <a:gd name="connsiteX14" fmla="*/ 77692 w 253028"/>
                          <a:gd name="connsiteY14" fmla="*/ 236442 h 357803"/>
                          <a:gd name="connsiteX15" fmla="*/ 104289 w 253028"/>
                          <a:gd name="connsiteY15" fmla="*/ 225425 h 357803"/>
                          <a:gd name="connsiteX16" fmla="*/ 215414 w 253028"/>
                          <a:gd name="connsiteY16" fmla="*/ 193675 h 357803"/>
                          <a:gd name="connsiteX17" fmla="*/ 253028 w 253028"/>
                          <a:gd name="connsiteY17" fmla="*/ 231289 h 357803"/>
                          <a:gd name="connsiteX18" fmla="*/ 215414 w 253028"/>
                          <a:gd name="connsiteY18" fmla="*/ 268903 h 357803"/>
                          <a:gd name="connsiteX19" fmla="*/ 177800 w 253028"/>
                          <a:gd name="connsiteY19" fmla="*/ 231289 h 357803"/>
                          <a:gd name="connsiteX20" fmla="*/ 215414 w 253028"/>
                          <a:gd name="connsiteY20" fmla="*/ 193675 h 357803"/>
                          <a:gd name="connsiteX21" fmla="*/ 37614 w 253028"/>
                          <a:gd name="connsiteY21" fmla="*/ 174625 h 357803"/>
                          <a:gd name="connsiteX22" fmla="*/ 75228 w 253028"/>
                          <a:gd name="connsiteY22" fmla="*/ 212239 h 357803"/>
                          <a:gd name="connsiteX23" fmla="*/ 37614 w 253028"/>
                          <a:gd name="connsiteY23" fmla="*/ 249853 h 357803"/>
                          <a:gd name="connsiteX24" fmla="*/ 0 w 253028"/>
                          <a:gd name="connsiteY24" fmla="*/ 212239 h 357803"/>
                          <a:gd name="connsiteX25" fmla="*/ 37614 w 253028"/>
                          <a:gd name="connsiteY25" fmla="*/ 174625 h 357803"/>
                          <a:gd name="connsiteX26" fmla="*/ 151914 w 253028"/>
                          <a:gd name="connsiteY26" fmla="*/ 149225 h 357803"/>
                          <a:gd name="connsiteX27" fmla="*/ 189528 w 253028"/>
                          <a:gd name="connsiteY27" fmla="*/ 186839 h 357803"/>
                          <a:gd name="connsiteX28" fmla="*/ 151914 w 253028"/>
                          <a:gd name="connsiteY28" fmla="*/ 224453 h 357803"/>
                          <a:gd name="connsiteX29" fmla="*/ 114300 w 253028"/>
                          <a:gd name="connsiteY29" fmla="*/ 186839 h 357803"/>
                          <a:gd name="connsiteX30" fmla="*/ 151914 w 253028"/>
                          <a:gd name="connsiteY30" fmla="*/ 149225 h 357803"/>
                          <a:gd name="connsiteX31" fmla="*/ 136039 w 253028"/>
                          <a:gd name="connsiteY31" fmla="*/ 0 h 357803"/>
                          <a:gd name="connsiteX32" fmla="*/ 173653 w 253028"/>
                          <a:gd name="connsiteY32" fmla="*/ 37614 h 357803"/>
                          <a:gd name="connsiteX33" fmla="*/ 136039 w 253028"/>
                          <a:gd name="connsiteY33" fmla="*/ 75228 h 357803"/>
                          <a:gd name="connsiteX34" fmla="*/ 98425 w 253028"/>
                          <a:gd name="connsiteY34" fmla="*/ 37614 h 357803"/>
                          <a:gd name="connsiteX35" fmla="*/ 136039 w 253028"/>
                          <a:gd name="connsiteY35" fmla="*/ 0 h 357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</a:cxnLst>
                        <a:rect l="l" t="t" r="r" b="b"/>
                        <a:pathLst>
                          <a:path w="253028" h="357803">
                            <a:moveTo>
                              <a:pt x="151914" y="282575"/>
                            </a:moveTo>
                            <a:cubicBezTo>
                              <a:pt x="172688" y="282575"/>
                              <a:pt x="189528" y="299415"/>
                              <a:pt x="189528" y="320189"/>
                            </a:cubicBezTo>
                            <a:cubicBezTo>
                              <a:pt x="189528" y="340963"/>
                              <a:pt x="172688" y="357803"/>
                              <a:pt x="151914" y="357803"/>
                            </a:cubicBezTo>
                            <a:cubicBezTo>
                              <a:pt x="131140" y="357803"/>
                              <a:pt x="114300" y="340963"/>
                              <a:pt x="114300" y="320189"/>
                            </a:cubicBezTo>
                            <a:cubicBezTo>
                              <a:pt x="114300" y="299415"/>
                              <a:pt x="131140" y="282575"/>
                              <a:pt x="151914" y="282575"/>
                            </a:cubicBezTo>
                            <a:close/>
                            <a:moveTo>
                              <a:pt x="104289" y="225425"/>
                            </a:moveTo>
                            <a:cubicBezTo>
                              <a:pt x="125063" y="225425"/>
                              <a:pt x="141903" y="242265"/>
                              <a:pt x="141903" y="263039"/>
                            </a:cubicBezTo>
                            <a:cubicBezTo>
                              <a:pt x="141903" y="283813"/>
                              <a:pt x="125063" y="300653"/>
                              <a:pt x="104289" y="300653"/>
                            </a:cubicBezTo>
                            <a:lnTo>
                              <a:pt x="100213" y="298965"/>
                            </a:lnTo>
                            <a:lnTo>
                              <a:pt x="89611" y="324561"/>
                            </a:lnTo>
                            <a:cubicBezTo>
                              <a:pt x="82804" y="331368"/>
                              <a:pt x="73401" y="335578"/>
                              <a:pt x="63014" y="335578"/>
                            </a:cubicBezTo>
                            <a:cubicBezTo>
                              <a:pt x="42240" y="335578"/>
                              <a:pt x="25400" y="318738"/>
                              <a:pt x="25400" y="297964"/>
                            </a:cubicBezTo>
                            <a:cubicBezTo>
                              <a:pt x="25400" y="277190"/>
                              <a:pt x="42240" y="260350"/>
                              <a:pt x="63014" y="260350"/>
                            </a:cubicBezTo>
                            <a:lnTo>
                              <a:pt x="67089" y="262038"/>
                            </a:lnTo>
                            <a:lnTo>
                              <a:pt x="77692" y="236442"/>
                            </a:lnTo>
                            <a:cubicBezTo>
                              <a:pt x="84498" y="229635"/>
                              <a:pt x="93902" y="225425"/>
                              <a:pt x="104289" y="225425"/>
                            </a:cubicBezTo>
                            <a:close/>
                            <a:moveTo>
                              <a:pt x="215414" y="193675"/>
                            </a:moveTo>
                            <a:cubicBezTo>
                              <a:pt x="236188" y="193675"/>
                              <a:pt x="253028" y="210515"/>
                              <a:pt x="253028" y="231289"/>
                            </a:cubicBezTo>
                            <a:cubicBezTo>
                              <a:pt x="253028" y="252063"/>
                              <a:pt x="236188" y="268903"/>
                              <a:pt x="215414" y="268903"/>
                            </a:cubicBezTo>
                            <a:cubicBezTo>
                              <a:pt x="194640" y="268903"/>
                              <a:pt x="177800" y="252063"/>
                              <a:pt x="177800" y="231289"/>
                            </a:cubicBezTo>
                            <a:cubicBezTo>
                              <a:pt x="177800" y="210515"/>
                              <a:pt x="194640" y="193675"/>
                              <a:pt x="215414" y="193675"/>
                            </a:cubicBezTo>
                            <a:close/>
                            <a:moveTo>
                              <a:pt x="37614" y="174625"/>
                            </a:moveTo>
                            <a:cubicBezTo>
                              <a:pt x="58388" y="174625"/>
                              <a:pt x="75228" y="191465"/>
                              <a:pt x="75228" y="212239"/>
                            </a:cubicBezTo>
                            <a:cubicBezTo>
                              <a:pt x="75228" y="233013"/>
                              <a:pt x="58388" y="249853"/>
                              <a:pt x="37614" y="249853"/>
                            </a:cubicBezTo>
                            <a:cubicBezTo>
                              <a:pt x="16840" y="249853"/>
                              <a:pt x="0" y="233013"/>
                              <a:pt x="0" y="212239"/>
                            </a:cubicBezTo>
                            <a:cubicBezTo>
                              <a:pt x="0" y="191465"/>
                              <a:pt x="16840" y="174625"/>
                              <a:pt x="37614" y="174625"/>
                            </a:cubicBezTo>
                            <a:close/>
                            <a:moveTo>
                              <a:pt x="151914" y="149225"/>
                            </a:moveTo>
                            <a:cubicBezTo>
                              <a:pt x="172688" y="149225"/>
                              <a:pt x="189528" y="166065"/>
                              <a:pt x="189528" y="186839"/>
                            </a:cubicBezTo>
                            <a:cubicBezTo>
                              <a:pt x="189528" y="207613"/>
                              <a:pt x="172688" y="224453"/>
                              <a:pt x="151914" y="224453"/>
                            </a:cubicBezTo>
                            <a:cubicBezTo>
                              <a:pt x="131140" y="224453"/>
                              <a:pt x="114300" y="207613"/>
                              <a:pt x="114300" y="186839"/>
                            </a:cubicBezTo>
                            <a:cubicBezTo>
                              <a:pt x="114300" y="166065"/>
                              <a:pt x="131140" y="149225"/>
                              <a:pt x="151914" y="149225"/>
                            </a:cubicBezTo>
                            <a:close/>
                            <a:moveTo>
                              <a:pt x="136039" y="0"/>
                            </a:moveTo>
                            <a:cubicBezTo>
                              <a:pt x="156813" y="0"/>
                              <a:pt x="173653" y="16840"/>
                              <a:pt x="173653" y="37614"/>
                            </a:cubicBezTo>
                            <a:cubicBezTo>
                              <a:pt x="173653" y="58388"/>
                              <a:pt x="156813" y="75228"/>
                              <a:pt x="136039" y="75228"/>
                            </a:cubicBezTo>
                            <a:cubicBezTo>
                              <a:pt x="115265" y="75228"/>
                              <a:pt x="98425" y="58388"/>
                              <a:pt x="98425" y="37614"/>
                            </a:cubicBezTo>
                            <a:cubicBezTo>
                              <a:pt x="98425" y="16840"/>
                              <a:pt x="115265" y="0"/>
                              <a:pt x="13603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18" name="グループ化 17">
                        <a:extLst>
                          <a:ext uri="{FF2B5EF4-FFF2-40B4-BE49-F238E27FC236}">
                            <a16:creationId xmlns:a16="http://schemas.microsoft.com/office/drawing/2014/main" id="{813BBCF3-71AE-8392-8C96-9526BF261DA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643860" y="4839077"/>
                        <a:ext cx="1202761" cy="1271408"/>
                        <a:chOff x="2654123" y="4878715"/>
                        <a:chExt cx="1037377" cy="1096585"/>
                      </a:xfrm>
                    </p:grpSpPr>
                    <p:sp>
                      <p:nvSpPr>
                        <p:cNvPr id="22" name="フリーフォーム: 図形 21">
                          <a:extLst>
                            <a:ext uri="{FF2B5EF4-FFF2-40B4-BE49-F238E27FC236}">
                              <a16:creationId xmlns:a16="http://schemas.microsoft.com/office/drawing/2014/main" id="{F5845DF6-F212-EFFF-7970-09E57E9597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29951" y="4878715"/>
                          <a:ext cx="589997" cy="553051"/>
                        </a:xfrm>
                        <a:custGeom>
                          <a:avLst/>
                          <a:gdLst>
                            <a:gd name="connsiteX0" fmla="*/ 282212 w 719137"/>
                            <a:gd name="connsiteY0" fmla="*/ 0 h 690705"/>
                            <a:gd name="connsiteX1" fmla="*/ 308880 w 719137"/>
                            <a:gd name="connsiteY1" fmla="*/ 0 h 690705"/>
                            <a:gd name="connsiteX2" fmla="*/ 349116 w 719137"/>
                            <a:gd name="connsiteY2" fmla="*/ 8124 h 690705"/>
                            <a:gd name="connsiteX3" fmla="*/ 361031 w 719137"/>
                            <a:gd name="connsiteY3" fmla="*/ 16157 h 690705"/>
                            <a:gd name="connsiteX4" fmla="*/ 372945 w 719137"/>
                            <a:gd name="connsiteY4" fmla="*/ 8124 h 690705"/>
                            <a:gd name="connsiteX5" fmla="*/ 413181 w 719137"/>
                            <a:gd name="connsiteY5" fmla="*/ 0 h 690705"/>
                            <a:gd name="connsiteX6" fmla="*/ 439849 w 719137"/>
                            <a:gd name="connsiteY6" fmla="*/ 0 h 690705"/>
                            <a:gd name="connsiteX7" fmla="*/ 480085 w 719137"/>
                            <a:gd name="connsiteY7" fmla="*/ 8124 h 690705"/>
                            <a:gd name="connsiteX8" fmla="*/ 509684 w 719137"/>
                            <a:gd name="connsiteY8" fmla="*/ 28080 h 690705"/>
                            <a:gd name="connsiteX9" fmla="*/ 534713 w 719137"/>
                            <a:gd name="connsiteY9" fmla="*/ 30603 h 690705"/>
                            <a:gd name="connsiteX10" fmla="*/ 719137 w 719137"/>
                            <a:gd name="connsiteY10" fmla="*/ 256883 h 690705"/>
                            <a:gd name="connsiteX11" fmla="*/ 719137 w 719137"/>
                            <a:gd name="connsiteY11" fmla="*/ 322423 h 690705"/>
                            <a:gd name="connsiteX12" fmla="*/ 719137 w 719137"/>
                            <a:gd name="connsiteY12" fmla="*/ 397953 h 690705"/>
                            <a:gd name="connsiteX13" fmla="*/ 719137 w 719137"/>
                            <a:gd name="connsiteY13" fmla="*/ 438300 h 690705"/>
                            <a:gd name="connsiteX14" fmla="*/ 578069 w 719137"/>
                            <a:gd name="connsiteY14" fmla="*/ 651122 h 690705"/>
                            <a:gd name="connsiteX15" fmla="*/ 561271 w 719137"/>
                            <a:gd name="connsiteY15" fmla="*/ 656337 h 690705"/>
                            <a:gd name="connsiteX16" fmla="*/ 540337 w 719137"/>
                            <a:gd name="connsiteY16" fmla="*/ 667699 h 690705"/>
                            <a:gd name="connsiteX17" fmla="*/ 426385 w 719137"/>
                            <a:gd name="connsiteY17" fmla="*/ 690705 h 690705"/>
                            <a:gd name="connsiteX18" fmla="*/ 292752 w 719137"/>
                            <a:gd name="connsiteY18" fmla="*/ 690705 h 690705"/>
                            <a:gd name="connsiteX19" fmla="*/ 0 w 719137"/>
                            <a:gd name="connsiteY19" fmla="*/ 397953 h 690705"/>
                            <a:gd name="connsiteX20" fmla="*/ 0 w 719137"/>
                            <a:gd name="connsiteY20" fmla="*/ 322423 h 690705"/>
                            <a:gd name="connsiteX21" fmla="*/ 178800 w 719137"/>
                            <a:gd name="connsiteY21" fmla="*/ 52677 h 690705"/>
                            <a:gd name="connsiteX22" fmla="*/ 198043 w 719137"/>
                            <a:gd name="connsiteY22" fmla="*/ 46704 h 690705"/>
                            <a:gd name="connsiteX23" fmla="*/ 209119 w 719137"/>
                            <a:gd name="connsiteY23" fmla="*/ 30276 h 690705"/>
                            <a:gd name="connsiteX24" fmla="*/ 282212 w 719137"/>
                            <a:gd name="connsiteY24" fmla="*/ 0 h 69070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</a:cxnLst>
                          <a:rect l="l" t="t" r="r" b="b"/>
                          <a:pathLst>
                            <a:path w="719137" h="690705">
                              <a:moveTo>
                                <a:pt x="282212" y="0"/>
                              </a:moveTo>
                              <a:lnTo>
                                <a:pt x="308880" y="0"/>
                              </a:lnTo>
                              <a:cubicBezTo>
                                <a:pt x="323152" y="0"/>
                                <a:pt x="336749" y="2893"/>
                                <a:pt x="349116" y="8124"/>
                              </a:cubicBezTo>
                              <a:lnTo>
                                <a:pt x="361031" y="16157"/>
                              </a:lnTo>
                              <a:lnTo>
                                <a:pt x="372945" y="8124"/>
                              </a:lnTo>
                              <a:cubicBezTo>
                                <a:pt x="385312" y="2893"/>
                                <a:pt x="398909" y="0"/>
                                <a:pt x="413181" y="0"/>
                              </a:cubicBezTo>
                              <a:lnTo>
                                <a:pt x="439849" y="0"/>
                              </a:lnTo>
                              <a:cubicBezTo>
                                <a:pt x="454121" y="0"/>
                                <a:pt x="467718" y="2893"/>
                                <a:pt x="480085" y="8124"/>
                              </a:cubicBezTo>
                              <a:lnTo>
                                <a:pt x="509684" y="28080"/>
                              </a:lnTo>
                              <a:lnTo>
                                <a:pt x="534713" y="30603"/>
                              </a:lnTo>
                              <a:cubicBezTo>
                                <a:pt x="639964" y="52140"/>
                                <a:pt x="719137" y="145266"/>
                                <a:pt x="719137" y="256883"/>
                              </a:cubicBezTo>
                              <a:lnTo>
                                <a:pt x="719137" y="322423"/>
                              </a:lnTo>
                              <a:lnTo>
                                <a:pt x="719137" y="397953"/>
                              </a:lnTo>
                              <a:lnTo>
                                <a:pt x="719137" y="438300"/>
                              </a:lnTo>
                              <a:cubicBezTo>
                                <a:pt x="719137" y="533972"/>
                                <a:pt x="660969" y="616059"/>
                                <a:pt x="578069" y="651122"/>
                              </a:cubicBezTo>
                              <a:lnTo>
                                <a:pt x="561271" y="656337"/>
                              </a:lnTo>
                              <a:lnTo>
                                <a:pt x="540337" y="667699"/>
                              </a:lnTo>
                              <a:cubicBezTo>
                                <a:pt x="505313" y="682513"/>
                                <a:pt x="466806" y="690705"/>
                                <a:pt x="426385" y="690705"/>
                              </a:cubicBezTo>
                              <a:lnTo>
                                <a:pt x="292752" y="690705"/>
                              </a:lnTo>
                              <a:cubicBezTo>
                                <a:pt x="131070" y="690705"/>
                                <a:pt x="0" y="559635"/>
                                <a:pt x="0" y="397953"/>
                              </a:cubicBezTo>
                              <a:lnTo>
                                <a:pt x="0" y="322423"/>
                              </a:lnTo>
                              <a:cubicBezTo>
                                <a:pt x="0" y="201162"/>
                                <a:pt x="73727" y="97120"/>
                                <a:pt x="178800" y="52677"/>
                              </a:cubicBezTo>
                              <a:lnTo>
                                <a:pt x="198043" y="46704"/>
                              </a:lnTo>
                              <a:lnTo>
                                <a:pt x="209119" y="30276"/>
                              </a:lnTo>
                              <a:cubicBezTo>
                                <a:pt x="227825" y="11570"/>
                                <a:pt x="253667" y="0"/>
                                <a:pt x="282212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D5262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" name="フリーフォーム: 図形 22">
                          <a:extLst>
                            <a:ext uri="{FF2B5EF4-FFF2-40B4-BE49-F238E27FC236}">
                              <a16:creationId xmlns:a16="http://schemas.microsoft.com/office/drawing/2014/main" id="{D4947951-6AEC-0806-94FC-828157C8D5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01778" y="4989220"/>
                          <a:ext cx="637981" cy="812393"/>
                        </a:xfrm>
                        <a:custGeom>
                          <a:avLst/>
                          <a:gdLst>
                            <a:gd name="connsiteX0" fmla="*/ 255965 w 637981"/>
                            <a:gd name="connsiteY0" fmla="*/ 0 h 812393"/>
                            <a:gd name="connsiteX1" fmla="*/ 320692 w 637981"/>
                            <a:gd name="connsiteY1" fmla="*/ 0 h 812393"/>
                            <a:gd name="connsiteX2" fmla="*/ 548485 w 637981"/>
                            <a:gd name="connsiteY2" fmla="*/ 222319 h 812393"/>
                            <a:gd name="connsiteX3" fmla="*/ 548485 w 637981"/>
                            <a:gd name="connsiteY3" fmla="*/ 279788 h 812393"/>
                            <a:gd name="connsiteX4" fmla="*/ 549408 w 637981"/>
                            <a:gd name="connsiteY4" fmla="*/ 277973 h 812393"/>
                            <a:gd name="connsiteX5" fmla="*/ 601284 w 637981"/>
                            <a:gd name="connsiteY5" fmla="*/ 260996 h 812393"/>
                            <a:gd name="connsiteX6" fmla="*/ 636283 w 637981"/>
                            <a:gd name="connsiteY6" fmla="*/ 320158 h 812393"/>
                            <a:gd name="connsiteX7" fmla="*/ 611023 w 637981"/>
                            <a:gd name="connsiteY7" fmla="*/ 412164 h 812393"/>
                            <a:gd name="connsiteX8" fmla="*/ 550403 w 637981"/>
                            <a:gd name="connsiteY8" fmla="*/ 446321 h 812393"/>
                            <a:gd name="connsiteX9" fmla="*/ 544050 w 637981"/>
                            <a:gd name="connsiteY9" fmla="*/ 443241 h 812393"/>
                            <a:gd name="connsiteX10" fmla="*/ 543857 w 637981"/>
                            <a:gd name="connsiteY10" fmla="*/ 445106 h 812393"/>
                            <a:gd name="connsiteX11" fmla="*/ 515507 w 637981"/>
                            <a:gd name="connsiteY11" fmla="*/ 515582 h 812393"/>
                            <a:gd name="connsiteX12" fmla="*/ 506658 w 637981"/>
                            <a:gd name="connsiteY12" fmla="*/ 525557 h 812393"/>
                            <a:gd name="connsiteX13" fmla="*/ 542751 w 637981"/>
                            <a:gd name="connsiteY13" fmla="*/ 812393 h 812393"/>
                            <a:gd name="connsiteX14" fmla="*/ 70914 w 637981"/>
                            <a:gd name="connsiteY14" fmla="*/ 812393 h 812393"/>
                            <a:gd name="connsiteX15" fmla="*/ 102368 w 637981"/>
                            <a:gd name="connsiteY15" fmla="*/ 562424 h 812393"/>
                            <a:gd name="connsiteX16" fmla="*/ 94891 w 637981"/>
                            <a:gd name="connsiteY16" fmla="*/ 557504 h 812393"/>
                            <a:gd name="connsiteX17" fmla="*/ 28172 w 637981"/>
                            <a:gd name="connsiteY17" fmla="*/ 400301 h 812393"/>
                            <a:gd name="connsiteX18" fmla="*/ 28172 w 637981"/>
                            <a:gd name="connsiteY18" fmla="*/ 351441 h 812393"/>
                            <a:gd name="connsiteX19" fmla="*/ 26602 w 637981"/>
                            <a:gd name="connsiteY19" fmla="*/ 351081 h 812393"/>
                            <a:gd name="connsiteX20" fmla="*/ 0 w 637981"/>
                            <a:gd name="connsiteY20" fmla="*/ 305512 h 812393"/>
                            <a:gd name="connsiteX21" fmla="*/ 26602 w 637981"/>
                            <a:gd name="connsiteY21" fmla="*/ 259944 h 812393"/>
                            <a:gd name="connsiteX22" fmla="*/ 28172 w 637981"/>
                            <a:gd name="connsiteY22" fmla="*/ 259584 h 812393"/>
                            <a:gd name="connsiteX23" fmla="*/ 28172 w 637981"/>
                            <a:gd name="connsiteY23" fmla="*/ 222319 h 812393"/>
                            <a:gd name="connsiteX24" fmla="*/ 255965 w 637981"/>
                            <a:gd name="connsiteY24" fmla="*/ 0 h 81239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</a:cxnLst>
                          <a:rect l="l" t="t" r="r" b="b"/>
                          <a:pathLst>
                            <a:path w="637981" h="812393">
                              <a:moveTo>
                                <a:pt x="255965" y="0"/>
                              </a:moveTo>
                              <a:lnTo>
                                <a:pt x="320692" y="0"/>
                              </a:lnTo>
                              <a:cubicBezTo>
                                <a:pt x="446499" y="0"/>
                                <a:pt x="548485" y="99535"/>
                                <a:pt x="548485" y="222319"/>
                              </a:cubicBezTo>
                              <a:lnTo>
                                <a:pt x="548485" y="279788"/>
                              </a:lnTo>
                              <a:lnTo>
                                <a:pt x="549408" y="277973"/>
                              </a:lnTo>
                              <a:cubicBezTo>
                                <a:pt x="561264" y="263124"/>
                                <a:pt x="581481" y="255817"/>
                                <a:pt x="601284" y="260996"/>
                              </a:cubicBezTo>
                              <a:cubicBezTo>
                                <a:pt x="627689" y="267900"/>
                                <a:pt x="643358" y="294388"/>
                                <a:pt x="636283" y="320158"/>
                              </a:cubicBezTo>
                              <a:lnTo>
                                <a:pt x="611023" y="412164"/>
                              </a:lnTo>
                              <a:cubicBezTo>
                                <a:pt x="603948" y="437933"/>
                                <a:pt x="576808" y="453226"/>
                                <a:pt x="550403" y="446321"/>
                              </a:cubicBezTo>
                              <a:lnTo>
                                <a:pt x="544050" y="443241"/>
                              </a:lnTo>
                              <a:lnTo>
                                <a:pt x="543857" y="445106"/>
                              </a:lnTo>
                              <a:cubicBezTo>
                                <a:pt x="538547" y="470433"/>
                                <a:pt x="528824" y="494191"/>
                                <a:pt x="515507" y="515582"/>
                              </a:cubicBezTo>
                              <a:lnTo>
                                <a:pt x="506658" y="525557"/>
                              </a:lnTo>
                              <a:lnTo>
                                <a:pt x="542751" y="812393"/>
                              </a:lnTo>
                              <a:lnTo>
                                <a:pt x="70914" y="812393"/>
                              </a:lnTo>
                              <a:lnTo>
                                <a:pt x="102368" y="562424"/>
                              </a:lnTo>
                              <a:lnTo>
                                <a:pt x="94891" y="557504"/>
                              </a:lnTo>
                              <a:cubicBezTo>
                                <a:pt x="53669" y="517272"/>
                                <a:pt x="28172" y="461693"/>
                                <a:pt x="28172" y="400301"/>
                              </a:cubicBezTo>
                              <a:lnTo>
                                <a:pt x="28172" y="351441"/>
                              </a:lnTo>
                              <a:lnTo>
                                <a:pt x="26602" y="351081"/>
                              </a:lnTo>
                              <a:cubicBezTo>
                                <a:pt x="10969" y="343573"/>
                                <a:pt x="0" y="325997"/>
                                <a:pt x="0" y="305512"/>
                              </a:cubicBezTo>
                              <a:cubicBezTo>
                                <a:pt x="0" y="285028"/>
                                <a:pt x="10969" y="267451"/>
                                <a:pt x="26602" y="259944"/>
                              </a:cubicBezTo>
                              <a:lnTo>
                                <a:pt x="28172" y="259584"/>
                              </a:lnTo>
                              <a:lnTo>
                                <a:pt x="28172" y="222319"/>
                              </a:lnTo>
                              <a:cubicBezTo>
                                <a:pt x="28172" y="99535"/>
                                <a:pt x="130158" y="0"/>
                                <a:pt x="255965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DCD3B5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" name="フリーフォーム: 図形 23">
                          <a:extLst>
                            <a:ext uri="{FF2B5EF4-FFF2-40B4-BE49-F238E27FC236}">
                              <a16:creationId xmlns:a16="http://schemas.microsoft.com/office/drawing/2014/main" id="{49A78AA6-129C-D867-057C-F7388E8AB9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76843" y="5544388"/>
                          <a:ext cx="480588" cy="420864"/>
                        </a:xfrm>
                        <a:custGeom>
                          <a:avLst/>
                          <a:gdLst>
                            <a:gd name="connsiteX0" fmla="*/ 437609 w 480588"/>
                            <a:gd name="connsiteY0" fmla="*/ 0 h 420864"/>
                            <a:gd name="connsiteX1" fmla="*/ 480588 w 480588"/>
                            <a:gd name="connsiteY1" fmla="*/ 57201 h 420864"/>
                            <a:gd name="connsiteX2" fmla="*/ 332112 w 480588"/>
                            <a:gd name="connsiteY2" fmla="*/ 249775 h 420864"/>
                            <a:gd name="connsiteX3" fmla="*/ 248977 w 480588"/>
                            <a:gd name="connsiteY3" fmla="*/ 223381 h 420864"/>
                            <a:gd name="connsiteX4" fmla="*/ 170372 w 480588"/>
                            <a:gd name="connsiteY4" fmla="*/ 420864 h 420864"/>
                            <a:gd name="connsiteX5" fmla="*/ 88590 w 480588"/>
                            <a:gd name="connsiteY5" fmla="*/ 420864 h 420864"/>
                            <a:gd name="connsiteX6" fmla="*/ 0 w 480588"/>
                            <a:gd name="connsiteY6" fmla="*/ 198294 h 420864"/>
                            <a:gd name="connsiteX7" fmla="*/ 39638 w 480588"/>
                            <a:gd name="connsiteY7" fmla="*/ 198294 h 420864"/>
                            <a:gd name="connsiteX8" fmla="*/ 5855 w 480588"/>
                            <a:gd name="connsiteY8" fmla="*/ 89614 h 420864"/>
                            <a:gd name="connsiteX9" fmla="*/ 13670 w 480588"/>
                            <a:gd name="connsiteY9" fmla="*/ 38134 h 420864"/>
                            <a:gd name="connsiteX10" fmla="*/ 166053 w 480588"/>
                            <a:gd name="connsiteY10" fmla="*/ 186855 h 4208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480588" h="420864">
                              <a:moveTo>
                                <a:pt x="437609" y="0"/>
                              </a:moveTo>
                              <a:lnTo>
                                <a:pt x="480588" y="57201"/>
                              </a:lnTo>
                              <a:lnTo>
                                <a:pt x="332112" y="249775"/>
                              </a:lnTo>
                              <a:lnTo>
                                <a:pt x="248977" y="223381"/>
                              </a:lnTo>
                              <a:lnTo>
                                <a:pt x="170372" y="420864"/>
                              </a:lnTo>
                              <a:lnTo>
                                <a:pt x="88590" y="420864"/>
                              </a:lnTo>
                              <a:lnTo>
                                <a:pt x="0" y="198294"/>
                              </a:lnTo>
                              <a:lnTo>
                                <a:pt x="39638" y="198294"/>
                              </a:lnTo>
                              <a:lnTo>
                                <a:pt x="5855" y="89614"/>
                              </a:lnTo>
                              <a:lnTo>
                                <a:pt x="13670" y="38134"/>
                              </a:lnTo>
                              <a:lnTo>
                                <a:pt x="166053" y="186855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25" name="グループ化 24">
                          <a:extLst>
                            <a:ext uri="{FF2B5EF4-FFF2-40B4-BE49-F238E27FC236}">
                              <a16:creationId xmlns:a16="http://schemas.microsoft.com/office/drawing/2014/main" id="{9481C04C-5694-1443-631D-55517F5DD4C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865275" y="5158192"/>
                          <a:ext cx="341730" cy="137129"/>
                          <a:chOff x="3581591" y="4965980"/>
                          <a:chExt cx="416529" cy="171260"/>
                        </a:xfrm>
                      </p:grpSpPr>
                      <p:sp>
                        <p:nvSpPr>
                          <p:cNvPr id="27" name="円: 塗りつぶしなし 26">
                            <a:extLst>
                              <a:ext uri="{FF2B5EF4-FFF2-40B4-BE49-F238E27FC236}">
                                <a16:creationId xmlns:a16="http://schemas.microsoft.com/office/drawing/2014/main" id="{AD8B6E10-22B1-9D44-9018-9D7254D18A2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826860" y="4965980"/>
                            <a:ext cx="171260" cy="171260"/>
                          </a:xfrm>
                          <a:prstGeom prst="donut">
                            <a:avLst>
                              <a:gd name="adj" fmla="val 12965"/>
                            </a:avLst>
                          </a:prstGeom>
                          <a:solidFill>
                            <a:srgbClr val="5D9183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28" name="円: 塗りつぶしなし 27">
                            <a:extLst>
                              <a:ext uri="{FF2B5EF4-FFF2-40B4-BE49-F238E27FC236}">
                                <a16:creationId xmlns:a16="http://schemas.microsoft.com/office/drawing/2014/main" id="{2A565784-1703-4840-63AB-50710E0D9BF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81591" y="4965980"/>
                            <a:ext cx="171260" cy="171260"/>
                          </a:xfrm>
                          <a:prstGeom prst="donut">
                            <a:avLst>
                              <a:gd name="adj" fmla="val 15171"/>
                            </a:avLst>
                          </a:prstGeom>
                          <a:solidFill>
                            <a:srgbClr val="5D9183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26" name="フリーフォーム: 図形 25">
                          <a:extLst>
                            <a:ext uri="{FF2B5EF4-FFF2-40B4-BE49-F238E27FC236}">
                              <a16:creationId xmlns:a16="http://schemas.microsoft.com/office/drawing/2014/main" id="{755DDECE-5421-67D0-86D2-D1B8539955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971657" y="5255456"/>
                          <a:ext cx="402310" cy="1037377"/>
                        </a:xfrm>
                        <a:custGeom>
                          <a:avLst/>
                          <a:gdLst>
                            <a:gd name="connsiteX0" fmla="*/ 402310 w 402310"/>
                            <a:gd name="connsiteY0" fmla="*/ 687676 h 1037377"/>
                            <a:gd name="connsiteX1" fmla="*/ 290528 w 402310"/>
                            <a:gd name="connsiteY1" fmla="*/ 794446 h 1037377"/>
                            <a:gd name="connsiteX2" fmla="*/ 291723 w 402310"/>
                            <a:gd name="connsiteY2" fmla="*/ 797080 h 1037377"/>
                            <a:gd name="connsiteX3" fmla="*/ 190668 w 402310"/>
                            <a:gd name="connsiteY3" fmla="*/ 1037377 h 1037377"/>
                            <a:gd name="connsiteX4" fmla="*/ 1908 w 402310"/>
                            <a:gd name="connsiteY4" fmla="*/ 849829 h 1037377"/>
                            <a:gd name="connsiteX5" fmla="*/ 1908 w 402310"/>
                            <a:gd name="connsiteY5" fmla="*/ 396586 h 1037377"/>
                            <a:gd name="connsiteX6" fmla="*/ 5102 w 402310"/>
                            <a:gd name="connsiteY6" fmla="*/ 399595 h 1037377"/>
                            <a:gd name="connsiteX7" fmla="*/ 1908 w 402310"/>
                            <a:gd name="connsiteY7" fmla="*/ 324301 h 1037377"/>
                            <a:gd name="connsiteX8" fmla="*/ 145298 w 402310"/>
                            <a:gd name="connsiteY8" fmla="*/ 454431 h 1037377"/>
                            <a:gd name="connsiteX9" fmla="*/ 149564 w 402310"/>
                            <a:gd name="connsiteY9" fmla="*/ 436698 h 1037377"/>
                            <a:gd name="connsiteX10" fmla="*/ 140928 w 402310"/>
                            <a:gd name="connsiteY10" fmla="*/ 433034 h 1037377"/>
                            <a:gd name="connsiteX11" fmla="*/ 129509 w 402310"/>
                            <a:gd name="connsiteY11" fmla="*/ 404786 h 1037377"/>
                            <a:gd name="connsiteX12" fmla="*/ 129509 w 402310"/>
                            <a:gd name="connsiteY12" fmla="*/ 392908 h 1037377"/>
                            <a:gd name="connsiteX13" fmla="*/ 140928 w 402310"/>
                            <a:gd name="connsiteY13" fmla="*/ 364662 h 1037377"/>
                            <a:gd name="connsiteX14" fmla="*/ 149682 w 402310"/>
                            <a:gd name="connsiteY14" fmla="*/ 360947 h 1037377"/>
                            <a:gd name="connsiteX15" fmla="*/ 131728 w 402310"/>
                            <a:gd name="connsiteY15" fmla="*/ 286313 h 1037377"/>
                            <a:gd name="connsiteX16" fmla="*/ 0 w 402310"/>
                            <a:gd name="connsiteY16" fmla="*/ 320396 h 1037377"/>
                            <a:gd name="connsiteX17" fmla="*/ 0 w 402310"/>
                            <a:gd name="connsiteY17" fmla="*/ 199271 h 1037377"/>
                            <a:gd name="connsiteX18" fmla="*/ 1 w 402310"/>
                            <a:gd name="connsiteY18" fmla="*/ 199270 h 1037377"/>
                            <a:gd name="connsiteX19" fmla="*/ 1 w 402310"/>
                            <a:gd name="connsiteY19" fmla="*/ 103542 h 1037377"/>
                            <a:gd name="connsiteX20" fmla="*/ 91521 w 402310"/>
                            <a:gd name="connsiteY20" fmla="*/ 0 h 1037377"/>
                            <a:gd name="connsiteX21" fmla="*/ 244056 w 402310"/>
                            <a:gd name="connsiteY21" fmla="*/ 97682 h 1037377"/>
                            <a:gd name="connsiteX22" fmla="*/ 243225 w 402310"/>
                            <a:gd name="connsiteY22" fmla="*/ 100082 h 1037377"/>
                            <a:gd name="connsiteX23" fmla="*/ 246623 w 402310"/>
                            <a:gd name="connsiteY23" fmla="*/ 97682 h 1037377"/>
                            <a:gd name="connsiteX24" fmla="*/ 377523 w 402310"/>
                            <a:gd name="connsiteY24" fmla="*/ 222715 h 1037377"/>
                            <a:gd name="connsiteX25" fmla="*/ 231243 w 402310"/>
                            <a:gd name="connsiteY25" fmla="*/ 260564 h 1037377"/>
                            <a:gd name="connsiteX26" fmla="*/ 207097 w 402310"/>
                            <a:gd name="connsiteY26" fmla="*/ 360946 h 1037377"/>
                            <a:gd name="connsiteX27" fmla="*/ 215852 w 402310"/>
                            <a:gd name="connsiteY27" fmla="*/ 364662 h 1037377"/>
                            <a:gd name="connsiteX28" fmla="*/ 227271 w 402310"/>
                            <a:gd name="connsiteY28" fmla="*/ 392908 h 1037377"/>
                            <a:gd name="connsiteX29" fmla="*/ 227271 w 402310"/>
                            <a:gd name="connsiteY29" fmla="*/ 404786 h 1037377"/>
                            <a:gd name="connsiteX30" fmla="*/ 215852 w 402310"/>
                            <a:gd name="connsiteY30" fmla="*/ 433034 h 1037377"/>
                            <a:gd name="connsiteX31" fmla="*/ 207214 w 402310"/>
                            <a:gd name="connsiteY31" fmla="*/ 436699 h 1037377"/>
                            <a:gd name="connsiteX32" fmla="*/ 229962 w 402310"/>
                            <a:gd name="connsiteY32" fmla="*/ 531266 h 103737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</a:cxnLst>
                          <a:rect l="l" t="t" r="r" b="b"/>
                          <a:pathLst>
                            <a:path w="402310" h="1037377">
                              <a:moveTo>
                                <a:pt x="402310" y="687676"/>
                              </a:moveTo>
                              <a:lnTo>
                                <a:pt x="290528" y="794446"/>
                              </a:lnTo>
                              <a:lnTo>
                                <a:pt x="291723" y="797080"/>
                              </a:lnTo>
                              <a:lnTo>
                                <a:pt x="190668" y="1037377"/>
                              </a:lnTo>
                              <a:lnTo>
                                <a:pt x="1908" y="849829"/>
                              </a:lnTo>
                              <a:lnTo>
                                <a:pt x="1908" y="396586"/>
                              </a:lnTo>
                              <a:lnTo>
                                <a:pt x="5102" y="399595"/>
                              </a:lnTo>
                              <a:lnTo>
                                <a:pt x="1908" y="324301"/>
                              </a:lnTo>
                              <a:lnTo>
                                <a:pt x="145298" y="454431"/>
                              </a:lnTo>
                              <a:lnTo>
                                <a:pt x="149564" y="436698"/>
                              </a:lnTo>
                              <a:lnTo>
                                <a:pt x="140928" y="433034"/>
                              </a:lnTo>
                              <a:cubicBezTo>
                                <a:pt x="133872" y="425804"/>
                                <a:pt x="129509" y="415818"/>
                                <a:pt x="129509" y="404786"/>
                              </a:cubicBezTo>
                              <a:lnTo>
                                <a:pt x="129509" y="392908"/>
                              </a:lnTo>
                              <a:cubicBezTo>
                                <a:pt x="129509" y="381878"/>
                                <a:pt x="133872" y="371891"/>
                                <a:pt x="140928" y="364662"/>
                              </a:cubicBezTo>
                              <a:lnTo>
                                <a:pt x="149682" y="360947"/>
                              </a:lnTo>
                              <a:lnTo>
                                <a:pt x="131728" y="286313"/>
                              </a:lnTo>
                              <a:lnTo>
                                <a:pt x="0" y="320396"/>
                              </a:lnTo>
                              <a:lnTo>
                                <a:pt x="0" y="199271"/>
                              </a:lnTo>
                              <a:lnTo>
                                <a:pt x="1" y="199270"/>
                              </a:lnTo>
                              <a:lnTo>
                                <a:pt x="1" y="103542"/>
                              </a:lnTo>
                              <a:lnTo>
                                <a:pt x="91521" y="0"/>
                              </a:lnTo>
                              <a:lnTo>
                                <a:pt x="244056" y="97682"/>
                              </a:lnTo>
                              <a:lnTo>
                                <a:pt x="243225" y="100082"/>
                              </a:lnTo>
                              <a:lnTo>
                                <a:pt x="246623" y="97682"/>
                              </a:lnTo>
                              <a:lnTo>
                                <a:pt x="377523" y="222715"/>
                              </a:lnTo>
                              <a:lnTo>
                                <a:pt x="231243" y="260564"/>
                              </a:lnTo>
                              <a:lnTo>
                                <a:pt x="207097" y="360946"/>
                              </a:lnTo>
                              <a:lnTo>
                                <a:pt x="215852" y="364662"/>
                              </a:lnTo>
                              <a:cubicBezTo>
                                <a:pt x="222907" y="371891"/>
                                <a:pt x="227271" y="381878"/>
                                <a:pt x="227271" y="392908"/>
                              </a:cubicBezTo>
                              <a:lnTo>
                                <a:pt x="227271" y="404786"/>
                              </a:lnTo>
                              <a:cubicBezTo>
                                <a:pt x="227271" y="415818"/>
                                <a:pt x="222907" y="425804"/>
                                <a:pt x="215852" y="433034"/>
                              </a:cubicBezTo>
                              <a:lnTo>
                                <a:pt x="207214" y="436699"/>
                              </a:lnTo>
                              <a:lnTo>
                                <a:pt x="229962" y="53126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D5262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9" name="フリーフォーム: 図形 18">
                        <a:extLst>
                          <a:ext uri="{FF2B5EF4-FFF2-40B4-BE49-F238E27FC236}">
                            <a16:creationId xmlns:a16="http://schemas.microsoft.com/office/drawing/2014/main" id="{29363CC9-1AA1-17B4-B36F-9B97252EAA1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32094" y="4766395"/>
                        <a:ext cx="792268" cy="271315"/>
                      </a:xfrm>
                      <a:custGeom>
                        <a:avLst/>
                        <a:gdLst>
                          <a:gd name="connsiteX0" fmla="*/ 965925 w 1101656"/>
                          <a:gd name="connsiteY0" fmla="*/ 107235 h 377265"/>
                          <a:gd name="connsiteX1" fmla="*/ 965925 w 1101656"/>
                          <a:gd name="connsiteY1" fmla="*/ 175596 h 377265"/>
                          <a:gd name="connsiteX2" fmla="*/ 1024420 w 1101656"/>
                          <a:gd name="connsiteY2" fmla="*/ 175596 h 377265"/>
                          <a:gd name="connsiteX3" fmla="*/ 1024420 w 1101656"/>
                          <a:gd name="connsiteY3" fmla="*/ 107235 h 377265"/>
                          <a:gd name="connsiteX4" fmla="*/ 829812 w 1101656"/>
                          <a:gd name="connsiteY4" fmla="*/ 107235 h 377265"/>
                          <a:gd name="connsiteX5" fmla="*/ 829812 w 1101656"/>
                          <a:gd name="connsiteY5" fmla="*/ 175596 h 377265"/>
                          <a:gd name="connsiteX6" fmla="*/ 888689 w 1101656"/>
                          <a:gd name="connsiteY6" fmla="*/ 175596 h 377265"/>
                          <a:gd name="connsiteX7" fmla="*/ 888689 w 1101656"/>
                          <a:gd name="connsiteY7" fmla="*/ 107235 h 377265"/>
                          <a:gd name="connsiteX8" fmla="*/ 752178 w 1101656"/>
                          <a:gd name="connsiteY8" fmla="*/ 19575 h 377265"/>
                          <a:gd name="connsiteX9" fmla="*/ 752576 w 1101656"/>
                          <a:gd name="connsiteY9" fmla="*/ 19575 h 377265"/>
                          <a:gd name="connsiteX10" fmla="*/ 829812 w 1101656"/>
                          <a:gd name="connsiteY10" fmla="*/ 19575 h 377265"/>
                          <a:gd name="connsiteX11" fmla="*/ 888689 w 1101656"/>
                          <a:gd name="connsiteY11" fmla="*/ 19575 h 377265"/>
                          <a:gd name="connsiteX12" fmla="*/ 965925 w 1101656"/>
                          <a:gd name="connsiteY12" fmla="*/ 19575 h 377265"/>
                          <a:gd name="connsiteX13" fmla="*/ 1024420 w 1101656"/>
                          <a:gd name="connsiteY13" fmla="*/ 19575 h 377265"/>
                          <a:gd name="connsiteX14" fmla="*/ 1101656 w 1101656"/>
                          <a:gd name="connsiteY14" fmla="*/ 19575 h 377265"/>
                          <a:gd name="connsiteX15" fmla="*/ 1101656 w 1101656"/>
                          <a:gd name="connsiteY15" fmla="*/ 107235 h 377265"/>
                          <a:gd name="connsiteX16" fmla="*/ 1101656 w 1101656"/>
                          <a:gd name="connsiteY16" fmla="*/ 175596 h 377265"/>
                          <a:gd name="connsiteX17" fmla="*/ 1101656 w 1101656"/>
                          <a:gd name="connsiteY17" fmla="*/ 263256 h 377265"/>
                          <a:gd name="connsiteX18" fmla="*/ 1101656 w 1101656"/>
                          <a:gd name="connsiteY18" fmla="*/ 377265 h 377265"/>
                          <a:gd name="connsiteX19" fmla="*/ 1024420 w 1101656"/>
                          <a:gd name="connsiteY19" fmla="*/ 377265 h 377265"/>
                          <a:gd name="connsiteX20" fmla="*/ 1024420 w 1101656"/>
                          <a:gd name="connsiteY20" fmla="*/ 263256 h 377265"/>
                          <a:gd name="connsiteX21" fmla="*/ 829812 w 1101656"/>
                          <a:gd name="connsiteY21" fmla="*/ 263256 h 377265"/>
                          <a:gd name="connsiteX22" fmla="*/ 829812 w 1101656"/>
                          <a:gd name="connsiteY22" fmla="*/ 377265 h 377265"/>
                          <a:gd name="connsiteX23" fmla="*/ 752576 w 1101656"/>
                          <a:gd name="connsiteY23" fmla="*/ 377265 h 377265"/>
                          <a:gd name="connsiteX24" fmla="*/ 752576 w 1101656"/>
                          <a:gd name="connsiteY24" fmla="*/ 263256 h 377265"/>
                          <a:gd name="connsiteX25" fmla="*/ 752178 w 1101656"/>
                          <a:gd name="connsiteY25" fmla="*/ 263256 h 377265"/>
                          <a:gd name="connsiteX26" fmla="*/ 752178 w 1101656"/>
                          <a:gd name="connsiteY26" fmla="*/ 175596 h 377265"/>
                          <a:gd name="connsiteX27" fmla="*/ 752576 w 1101656"/>
                          <a:gd name="connsiteY27" fmla="*/ 175596 h 377265"/>
                          <a:gd name="connsiteX28" fmla="*/ 752576 w 1101656"/>
                          <a:gd name="connsiteY28" fmla="*/ 107235 h 377265"/>
                          <a:gd name="connsiteX29" fmla="*/ 752178 w 1101656"/>
                          <a:gd name="connsiteY29" fmla="*/ 107235 h 377265"/>
                          <a:gd name="connsiteX30" fmla="*/ 294493 w 1101656"/>
                          <a:gd name="connsiteY30" fmla="*/ 0 h 377265"/>
                          <a:gd name="connsiteX31" fmla="*/ 306871 w 1101656"/>
                          <a:gd name="connsiteY31" fmla="*/ 86782 h 377265"/>
                          <a:gd name="connsiteX32" fmla="*/ 197920 w 1101656"/>
                          <a:gd name="connsiteY32" fmla="*/ 102322 h 377265"/>
                          <a:gd name="connsiteX33" fmla="*/ 197920 w 1101656"/>
                          <a:gd name="connsiteY33" fmla="*/ 153415 h 377265"/>
                          <a:gd name="connsiteX34" fmla="*/ 316153 w 1101656"/>
                          <a:gd name="connsiteY34" fmla="*/ 153415 h 377265"/>
                          <a:gd name="connsiteX35" fmla="*/ 316153 w 1101656"/>
                          <a:gd name="connsiteY35" fmla="*/ 241075 h 377265"/>
                          <a:gd name="connsiteX36" fmla="*/ 197920 w 1101656"/>
                          <a:gd name="connsiteY36" fmla="*/ 241075 h 377265"/>
                          <a:gd name="connsiteX37" fmla="*/ 197920 w 1101656"/>
                          <a:gd name="connsiteY37" fmla="*/ 377263 h 377265"/>
                          <a:gd name="connsiteX38" fmla="*/ 120684 w 1101656"/>
                          <a:gd name="connsiteY38" fmla="*/ 377263 h 377265"/>
                          <a:gd name="connsiteX39" fmla="*/ 120684 w 1101656"/>
                          <a:gd name="connsiteY39" fmla="*/ 241075 h 377265"/>
                          <a:gd name="connsiteX40" fmla="*/ 0 w 1101656"/>
                          <a:gd name="connsiteY40" fmla="*/ 241075 h 377265"/>
                          <a:gd name="connsiteX41" fmla="*/ 0 w 1101656"/>
                          <a:gd name="connsiteY41" fmla="*/ 153415 h 377265"/>
                          <a:gd name="connsiteX42" fmla="*/ 120684 w 1101656"/>
                          <a:gd name="connsiteY42" fmla="*/ 153415 h 377265"/>
                          <a:gd name="connsiteX43" fmla="*/ 120684 w 1101656"/>
                          <a:gd name="connsiteY43" fmla="*/ 113338 h 377265"/>
                          <a:gd name="connsiteX44" fmla="*/ 26227 w 1101656"/>
                          <a:gd name="connsiteY44" fmla="*/ 126810 h 377265"/>
                          <a:gd name="connsiteX45" fmla="*/ 13849 w 1101656"/>
                          <a:gd name="connsiteY45" fmla="*/ 40028 h 377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</a:cxnLst>
                        <a:rect l="l" t="t" r="r" b="b"/>
                        <a:pathLst>
                          <a:path w="1101656" h="377265">
                            <a:moveTo>
                              <a:pt x="965925" y="107235"/>
                            </a:moveTo>
                            <a:lnTo>
                              <a:pt x="965925" y="175596"/>
                            </a:lnTo>
                            <a:lnTo>
                              <a:pt x="1024420" y="175596"/>
                            </a:lnTo>
                            <a:lnTo>
                              <a:pt x="1024420" y="107235"/>
                            </a:lnTo>
                            <a:close/>
                            <a:moveTo>
                              <a:pt x="829812" y="107235"/>
                            </a:moveTo>
                            <a:lnTo>
                              <a:pt x="829812" y="175596"/>
                            </a:lnTo>
                            <a:lnTo>
                              <a:pt x="888689" y="175596"/>
                            </a:lnTo>
                            <a:lnTo>
                              <a:pt x="888689" y="107235"/>
                            </a:lnTo>
                            <a:close/>
                            <a:moveTo>
                              <a:pt x="752178" y="19575"/>
                            </a:moveTo>
                            <a:lnTo>
                              <a:pt x="752576" y="19575"/>
                            </a:lnTo>
                            <a:lnTo>
                              <a:pt x="829812" y="19575"/>
                            </a:lnTo>
                            <a:lnTo>
                              <a:pt x="888689" y="19575"/>
                            </a:lnTo>
                            <a:lnTo>
                              <a:pt x="965925" y="19575"/>
                            </a:lnTo>
                            <a:lnTo>
                              <a:pt x="1024420" y="19575"/>
                            </a:lnTo>
                            <a:lnTo>
                              <a:pt x="1101656" y="19575"/>
                            </a:lnTo>
                            <a:lnTo>
                              <a:pt x="1101656" y="107235"/>
                            </a:lnTo>
                            <a:lnTo>
                              <a:pt x="1101656" y="175596"/>
                            </a:lnTo>
                            <a:lnTo>
                              <a:pt x="1101656" y="263256"/>
                            </a:lnTo>
                            <a:lnTo>
                              <a:pt x="1101656" y="377265"/>
                            </a:lnTo>
                            <a:lnTo>
                              <a:pt x="1024420" y="377265"/>
                            </a:lnTo>
                            <a:lnTo>
                              <a:pt x="1024420" y="263256"/>
                            </a:lnTo>
                            <a:lnTo>
                              <a:pt x="829812" y="263256"/>
                            </a:lnTo>
                            <a:lnTo>
                              <a:pt x="829812" y="377265"/>
                            </a:lnTo>
                            <a:lnTo>
                              <a:pt x="752576" y="377265"/>
                            </a:lnTo>
                            <a:lnTo>
                              <a:pt x="752576" y="263256"/>
                            </a:lnTo>
                            <a:lnTo>
                              <a:pt x="752178" y="263256"/>
                            </a:lnTo>
                            <a:lnTo>
                              <a:pt x="752178" y="175596"/>
                            </a:lnTo>
                            <a:lnTo>
                              <a:pt x="752576" y="175596"/>
                            </a:lnTo>
                            <a:lnTo>
                              <a:pt x="752576" y="107235"/>
                            </a:lnTo>
                            <a:lnTo>
                              <a:pt x="752178" y="107235"/>
                            </a:lnTo>
                            <a:close/>
                            <a:moveTo>
                              <a:pt x="294493" y="0"/>
                            </a:moveTo>
                            <a:lnTo>
                              <a:pt x="306871" y="86782"/>
                            </a:lnTo>
                            <a:lnTo>
                              <a:pt x="197920" y="102322"/>
                            </a:lnTo>
                            <a:lnTo>
                              <a:pt x="197920" y="153415"/>
                            </a:lnTo>
                            <a:lnTo>
                              <a:pt x="316153" y="153415"/>
                            </a:lnTo>
                            <a:lnTo>
                              <a:pt x="316153" y="241075"/>
                            </a:lnTo>
                            <a:lnTo>
                              <a:pt x="197920" y="241075"/>
                            </a:lnTo>
                            <a:lnTo>
                              <a:pt x="197920" y="377263"/>
                            </a:lnTo>
                            <a:lnTo>
                              <a:pt x="120684" y="377263"/>
                            </a:lnTo>
                            <a:lnTo>
                              <a:pt x="120684" y="241075"/>
                            </a:lnTo>
                            <a:lnTo>
                              <a:pt x="0" y="241075"/>
                            </a:lnTo>
                            <a:lnTo>
                              <a:pt x="0" y="153415"/>
                            </a:lnTo>
                            <a:lnTo>
                              <a:pt x="120684" y="153415"/>
                            </a:lnTo>
                            <a:lnTo>
                              <a:pt x="120684" y="113338"/>
                            </a:lnTo>
                            <a:lnTo>
                              <a:pt x="26227" y="126810"/>
                            </a:lnTo>
                            <a:lnTo>
                              <a:pt x="13849" y="40028"/>
                            </a:lnTo>
                            <a:close/>
                          </a:path>
                        </a:pathLst>
                      </a:custGeom>
                      <a:solidFill>
                        <a:srgbClr val="1C1C1C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" name="フリーフォーム: 図形 19">
                        <a:extLst>
                          <a:ext uri="{FF2B5EF4-FFF2-40B4-BE49-F238E27FC236}">
                            <a16:creationId xmlns:a16="http://schemas.microsoft.com/office/drawing/2014/main" id="{B35B10E9-095C-1848-9B05-C7B4B3E11D5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851490" y="4916101"/>
                        <a:ext cx="831877" cy="975593"/>
                      </a:xfrm>
                      <a:custGeom>
                        <a:avLst/>
                        <a:gdLst>
                          <a:gd name="connsiteX0" fmla="*/ 575629 w 1151258"/>
                          <a:gd name="connsiteY0" fmla="*/ 0 h 1350150"/>
                          <a:gd name="connsiteX1" fmla="*/ 799690 w 1151258"/>
                          <a:gd name="connsiteY1" fmla="*/ 53050 h 1350150"/>
                          <a:gd name="connsiteX2" fmla="*/ 859366 w 1151258"/>
                          <a:gd name="connsiteY2" fmla="*/ 91038 h 1350150"/>
                          <a:gd name="connsiteX3" fmla="*/ 879644 w 1151258"/>
                          <a:gd name="connsiteY3" fmla="*/ 74956 h 1350150"/>
                          <a:gd name="connsiteX4" fmla="*/ 936113 w 1151258"/>
                          <a:gd name="connsiteY4" fmla="*/ 61546 h 1350150"/>
                          <a:gd name="connsiteX5" fmla="*/ 1081186 w 1151258"/>
                          <a:gd name="connsiteY5" fmla="*/ 232193 h 1350150"/>
                          <a:gd name="connsiteX6" fmla="*/ 1069786 w 1151258"/>
                          <a:gd name="connsiteY6" fmla="*/ 298616 h 1350150"/>
                          <a:gd name="connsiteX7" fmla="*/ 1060723 w 1151258"/>
                          <a:gd name="connsiteY7" fmla="*/ 314428 h 1350150"/>
                          <a:gd name="connsiteX8" fmla="*/ 1106022 w 1151258"/>
                          <a:gd name="connsiteY8" fmla="*/ 412305 h 1350150"/>
                          <a:gd name="connsiteX9" fmla="*/ 1151258 w 1151258"/>
                          <a:gd name="connsiteY9" fmla="*/ 675075 h 1350150"/>
                          <a:gd name="connsiteX10" fmla="*/ 1106022 w 1151258"/>
                          <a:gd name="connsiteY10" fmla="*/ 937845 h 1350150"/>
                          <a:gd name="connsiteX11" fmla="*/ 1058913 w 1151258"/>
                          <a:gd name="connsiteY11" fmla="*/ 1039632 h 1350150"/>
                          <a:gd name="connsiteX12" fmla="*/ 1069786 w 1151258"/>
                          <a:gd name="connsiteY12" fmla="*/ 1058602 h 1350150"/>
                          <a:gd name="connsiteX13" fmla="*/ 1081186 w 1151258"/>
                          <a:gd name="connsiteY13" fmla="*/ 1125025 h 1350150"/>
                          <a:gd name="connsiteX14" fmla="*/ 936113 w 1151258"/>
                          <a:gd name="connsiteY14" fmla="*/ 1295672 h 1350150"/>
                          <a:gd name="connsiteX15" fmla="*/ 879644 w 1151258"/>
                          <a:gd name="connsiteY15" fmla="*/ 1282262 h 1350150"/>
                          <a:gd name="connsiteX16" fmla="*/ 854422 w 1151258"/>
                          <a:gd name="connsiteY16" fmla="*/ 1262259 h 1350150"/>
                          <a:gd name="connsiteX17" fmla="*/ 799690 w 1151258"/>
                          <a:gd name="connsiteY17" fmla="*/ 1297100 h 1350150"/>
                          <a:gd name="connsiteX18" fmla="*/ 575629 w 1151258"/>
                          <a:gd name="connsiteY18" fmla="*/ 1350150 h 1350150"/>
                          <a:gd name="connsiteX19" fmla="*/ 351568 w 1151258"/>
                          <a:gd name="connsiteY19" fmla="*/ 1297100 h 1350150"/>
                          <a:gd name="connsiteX20" fmla="*/ 296835 w 1151258"/>
                          <a:gd name="connsiteY20" fmla="*/ 1262259 h 1350150"/>
                          <a:gd name="connsiteX21" fmla="*/ 271612 w 1151258"/>
                          <a:gd name="connsiteY21" fmla="*/ 1282262 h 1350150"/>
                          <a:gd name="connsiteX22" fmla="*/ 215143 w 1151258"/>
                          <a:gd name="connsiteY22" fmla="*/ 1295672 h 1350150"/>
                          <a:gd name="connsiteX23" fmla="*/ 70070 w 1151258"/>
                          <a:gd name="connsiteY23" fmla="*/ 1125025 h 1350150"/>
                          <a:gd name="connsiteX24" fmla="*/ 81471 w 1151258"/>
                          <a:gd name="connsiteY24" fmla="*/ 1058602 h 1350150"/>
                          <a:gd name="connsiteX25" fmla="*/ 92345 w 1151258"/>
                          <a:gd name="connsiteY25" fmla="*/ 1039630 h 1350150"/>
                          <a:gd name="connsiteX26" fmla="*/ 45236 w 1151258"/>
                          <a:gd name="connsiteY26" fmla="*/ 937845 h 1350150"/>
                          <a:gd name="connsiteX27" fmla="*/ 0 w 1151258"/>
                          <a:gd name="connsiteY27" fmla="*/ 675075 h 1350150"/>
                          <a:gd name="connsiteX28" fmla="*/ 45236 w 1151258"/>
                          <a:gd name="connsiteY28" fmla="*/ 412305 h 1350150"/>
                          <a:gd name="connsiteX29" fmla="*/ 90535 w 1151258"/>
                          <a:gd name="connsiteY29" fmla="*/ 314430 h 1350150"/>
                          <a:gd name="connsiteX30" fmla="*/ 81471 w 1151258"/>
                          <a:gd name="connsiteY30" fmla="*/ 298616 h 1350150"/>
                          <a:gd name="connsiteX31" fmla="*/ 70070 w 1151258"/>
                          <a:gd name="connsiteY31" fmla="*/ 232193 h 1350150"/>
                          <a:gd name="connsiteX32" fmla="*/ 215143 w 1151258"/>
                          <a:gd name="connsiteY32" fmla="*/ 61546 h 1350150"/>
                          <a:gd name="connsiteX33" fmla="*/ 271612 w 1151258"/>
                          <a:gd name="connsiteY33" fmla="*/ 74956 h 1350150"/>
                          <a:gd name="connsiteX34" fmla="*/ 291891 w 1151258"/>
                          <a:gd name="connsiteY34" fmla="*/ 91038 h 1350150"/>
                          <a:gd name="connsiteX35" fmla="*/ 351568 w 1151258"/>
                          <a:gd name="connsiteY35" fmla="*/ 53050 h 1350150"/>
                          <a:gd name="connsiteX36" fmla="*/ 575629 w 1151258"/>
                          <a:gd name="connsiteY36" fmla="*/ 0 h 1350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</a:cxnLst>
                        <a:rect l="l" t="t" r="r" b="b"/>
                        <a:pathLst>
                          <a:path w="1151258" h="1350150">
                            <a:moveTo>
                              <a:pt x="575629" y="0"/>
                            </a:moveTo>
                            <a:cubicBezTo>
                              <a:pt x="655107" y="0"/>
                              <a:pt x="730823" y="18890"/>
                              <a:pt x="799690" y="53050"/>
                            </a:cubicBezTo>
                            <a:lnTo>
                              <a:pt x="859366" y="91038"/>
                            </a:lnTo>
                            <a:lnTo>
                              <a:pt x="879644" y="74956"/>
                            </a:lnTo>
                            <a:cubicBezTo>
                              <a:pt x="897000" y="66321"/>
                              <a:pt x="916083" y="61546"/>
                              <a:pt x="936113" y="61546"/>
                            </a:cubicBezTo>
                            <a:cubicBezTo>
                              <a:pt x="1016235" y="61546"/>
                              <a:pt x="1081186" y="137947"/>
                              <a:pt x="1081186" y="232193"/>
                            </a:cubicBezTo>
                            <a:cubicBezTo>
                              <a:pt x="1081186" y="255754"/>
                              <a:pt x="1077127" y="278200"/>
                              <a:pt x="1069786" y="298616"/>
                            </a:cubicBezTo>
                            <a:lnTo>
                              <a:pt x="1060723" y="314428"/>
                            </a:lnTo>
                            <a:lnTo>
                              <a:pt x="1106022" y="412305"/>
                            </a:lnTo>
                            <a:cubicBezTo>
                              <a:pt x="1135151" y="493070"/>
                              <a:pt x="1151258" y="581866"/>
                              <a:pt x="1151258" y="675075"/>
                            </a:cubicBezTo>
                            <a:cubicBezTo>
                              <a:pt x="1151258" y="768283"/>
                              <a:pt x="1135151" y="857080"/>
                              <a:pt x="1106022" y="937845"/>
                            </a:cubicBezTo>
                            <a:lnTo>
                              <a:pt x="1058913" y="1039632"/>
                            </a:lnTo>
                            <a:lnTo>
                              <a:pt x="1069786" y="1058602"/>
                            </a:lnTo>
                            <a:cubicBezTo>
                              <a:pt x="1077127" y="1079018"/>
                              <a:pt x="1081186" y="1101464"/>
                              <a:pt x="1081186" y="1125025"/>
                            </a:cubicBezTo>
                            <a:cubicBezTo>
                              <a:pt x="1081186" y="1219271"/>
                              <a:pt x="1016235" y="1295672"/>
                              <a:pt x="936113" y="1295672"/>
                            </a:cubicBezTo>
                            <a:cubicBezTo>
                              <a:pt x="916083" y="1295672"/>
                              <a:pt x="897000" y="1290897"/>
                              <a:pt x="879644" y="1282262"/>
                            </a:cubicBezTo>
                            <a:lnTo>
                              <a:pt x="854422" y="1262259"/>
                            </a:lnTo>
                            <a:lnTo>
                              <a:pt x="799690" y="1297100"/>
                            </a:lnTo>
                            <a:cubicBezTo>
                              <a:pt x="730823" y="1331260"/>
                              <a:pt x="655107" y="1350150"/>
                              <a:pt x="575629" y="1350150"/>
                            </a:cubicBezTo>
                            <a:cubicBezTo>
                              <a:pt x="496151" y="1350150"/>
                              <a:pt x="420436" y="1331260"/>
                              <a:pt x="351568" y="1297100"/>
                            </a:cubicBezTo>
                            <a:lnTo>
                              <a:pt x="296835" y="1262259"/>
                            </a:lnTo>
                            <a:lnTo>
                              <a:pt x="271612" y="1282262"/>
                            </a:lnTo>
                            <a:cubicBezTo>
                              <a:pt x="254256" y="1290897"/>
                              <a:pt x="235174" y="1295672"/>
                              <a:pt x="215143" y="1295672"/>
                            </a:cubicBezTo>
                            <a:cubicBezTo>
                              <a:pt x="135021" y="1295672"/>
                              <a:pt x="70070" y="1219271"/>
                              <a:pt x="70070" y="1125025"/>
                            </a:cubicBezTo>
                            <a:cubicBezTo>
                              <a:pt x="70070" y="1101464"/>
                              <a:pt x="74130" y="1079018"/>
                              <a:pt x="81471" y="1058602"/>
                            </a:cubicBezTo>
                            <a:lnTo>
                              <a:pt x="92345" y="1039630"/>
                            </a:lnTo>
                            <a:lnTo>
                              <a:pt x="45236" y="937845"/>
                            </a:lnTo>
                            <a:cubicBezTo>
                              <a:pt x="16107" y="857080"/>
                              <a:pt x="0" y="768283"/>
                              <a:pt x="0" y="675075"/>
                            </a:cubicBezTo>
                            <a:cubicBezTo>
                              <a:pt x="0" y="581866"/>
                              <a:pt x="16107" y="493070"/>
                              <a:pt x="45236" y="412305"/>
                            </a:cubicBezTo>
                            <a:lnTo>
                              <a:pt x="90535" y="314430"/>
                            </a:lnTo>
                            <a:lnTo>
                              <a:pt x="81471" y="298616"/>
                            </a:lnTo>
                            <a:cubicBezTo>
                              <a:pt x="74130" y="278200"/>
                              <a:pt x="70070" y="255754"/>
                              <a:pt x="70070" y="232193"/>
                            </a:cubicBezTo>
                            <a:cubicBezTo>
                              <a:pt x="70070" y="137947"/>
                              <a:pt x="135021" y="61546"/>
                              <a:pt x="215143" y="61546"/>
                            </a:cubicBezTo>
                            <a:cubicBezTo>
                              <a:pt x="235174" y="61546"/>
                              <a:pt x="254256" y="66321"/>
                              <a:pt x="271612" y="74956"/>
                            </a:cubicBezTo>
                            <a:lnTo>
                              <a:pt x="291891" y="91038"/>
                            </a:lnTo>
                            <a:lnTo>
                              <a:pt x="351568" y="53050"/>
                            </a:lnTo>
                            <a:cubicBezTo>
                              <a:pt x="420436" y="18890"/>
                              <a:pt x="496151" y="0"/>
                              <a:pt x="57562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AE3C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 dirty="0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  <p:sp>
                    <p:nvSpPr>
                      <p:cNvPr id="21" name="フリーフォーム: 図形 20">
                        <a:extLst>
                          <a:ext uri="{FF2B5EF4-FFF2-40B4-BE49-F238E27FC236}">
                            <a16:creationId xmlns:a16="http://schemas.microsoft.com/office/drawing/2014/main" id="{27204FFC-76CF-5051-5DC8-6DFCF21FB7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192622" y="5172431"/>
                        <a:ext cx="1004497" cy="521013"/>
                      </a:xfrm>
                      <a:custGeom>
                        <a:avLst/>
                        <a:gdLst>
                          <a:gd name="connsiteX0" fmla="*/ 1441009 w 1668057"/>
                          <a:gd name="connsiteY0" fmla="*/ 100013 h 865188"/>
                          <a:gd name="connsiteX1" fmla="*/ 1309262 w 1668057"/>
                          <a:gd name="connsiteY1" fmla="*/ 432582 h 865188"/>
                          <a:gd name="connsiteX2" fmla="*/ 1441009 w 1668057"/>
                          <a:gd name="connsiteY2" fmla="*/ 765151 h 865188"/>
                          <a:gd name="connsiteX3" fmla="*/ 1572756 w 1668057"/>
                          <a:gd name="connsiteY3" fmla="*/ 432582 h 865188"/>
                          <a:gd name="connsiteX4" fmla="*/ 1441009 w 1668057"/>
                          <a:gd name="connsiteY4" fmla="*/ 100013 h 865188"/>
                          <a:gd name="connsiteX5" fmla="*/ 933803 w 1668057"/>
                          <a:gd name="connsiteY5" fmla="*/ 100013 h 865188"/>
                          <a:gd name="connsiteX6" fmla="*/ 802056 w 1668057"/>
                          <a:gd name="connsiteY6" fmla="*/ 432582 h 865188"/>
                          <a:gd name="connsiteX7" fmla="*/ 933803 w 1668057"/>
                          <a:gd name="connsiteY7" fmla="*/ 765151 h 865188"/>
                          <a:gd name="connsiteX8" fmla="*/ 1065550 w 1668057"/>
                          <a:gd name="connsiteY8" fmla="*/ 432582 h 865188"/>
                          <a:gd name="connsiteX9" fmla="*/ 933803 w 1668057"/>
                          <a:gd name="connsiteY9" fmla="*/ 100013 h 865188"/>
                          <a:gd name="connsiteX10" fmla="*/ 428978 w 1668057"/>
                          <a:gd name="connsiteY10" fmla="*/ 100013 h 865188"/>
                          <a:gd name="connsiteX11" fmla="*/ 297231 w 1668057"/>
                          <a:gd name="connsiteY11" fmla="*/ 432582 h 865188"/>
                          <a:gd name="connsiteX12" fmla="*/ 428978 w 1668057"/>
                          <a:gd name="connsiteY12" fmla="*/ 765151 h 865188"/>
                          <a:gd name="connsiteX13" fmla="*/ 560725 w 1668057"/>
                          <a:gd name="connsiteY13" fmla="*/ 432582 h 865188"/>
                          <a:gd name="connsiteX14" fmla="*/ 428978 w 1668057"/>
                          <a:gd name="connsiteY14" fmla="*/ 100013 h 865188"/>
                          <a:gd name="connsiteX15" fmla="*/ 1441019 w 1668057"/>
                          <a:gd name="connsiteY15" fmla="*/ 1 h 865188"/>
                          <a:gd name="connsiteX16" fmla="*/ 1668057 w 1668057"/>
                          <a:gd name="connsiteY16" fmla="*/ 432578 h 865188"/>
                          <a:gd name="connsiteX17" fmla="*/ 1441019 w 1668057"/>
                          <a:gd name="connsiteY17" fmla="*/ 865154 h 865188"/>
                          <a:gd name="connsiteX18" fmla="*/ 1213981 w 1668057"/>
                          <a:gd name="connsiteY18" fmla="*/ 432578 h 865188"/>
                          <a:gd name="connsiteX19" fmla="*/ 1441019 w 1668057"/>
                          <a:gd name="connsiteY19" fmla="*/ 1 h 865188"/>
                          <a:gd name="connsiteX20" fmla="*/ 933813 w 1668057"/>
                          <a:gd name="connsiteY20" fmla="*/ 1 h 865188"/>
                          <a:gd name="connsiteX21" fmla="*/ 1160851 w 1668057"/>
                          <a:gd name="connsiteY21" fmla="*/ 432578 h 865188"/>
                          <a:gd name="connsiteX22" fmla="*/ 933813 w 1668057"/>
                          <a:gd name="connsiteY22" fmla="*/ 865154 h 865188"/>
                          <a:gd name="connsiteX23" fmla="*/ 706775 w 1668057"/>
                          <a:gd name="connsiteY23" fmla="*/ 432578 h 865188"/>
                          <a:gd name="connsiteX24" fmla="*/ 933813 w 1668057"/>
                          <a:gd name="connsiteY24" fmla="*/ 1 h 865188"/>
                          <a:gd name="connsiteX25" fmla="*/ 428988 w 1668057"/>
                          <a:gd name="connsiteY25" fmla="*/ 1 h 865188"/>
                          <a:gd name="connsiteX26" fmla="*/ 656026 w 1668057"/>
                          <a:gd name="connsiteY26" fmla="*/ 432578 h 865188"/>
                          <a:gd name="connsiteX27" fmla="*/ 428988 w 1668057"/>
                          <a:gd name="connsiteY27" fmla="*/ 865154 h 865188"/>
                          <a:gd name="connsiteX28" fmla="*/ 201950 w 1668057"/>
                          <a:gd name="connsiteY28" fmla="*/ 432578 h 865188"/>
                          <a:gd name="connsiteX29" fmla="*/ 428988 w 1668057"/>
                          <a:gd name="connsiteY29" fmla="*/ 1 h 865188"/>
                          <a:gd name="connsiteX30" fmla="*/ 0 w 1668057"/>
                          <a:gd name="connsiteY30" fmla="*/ 0 h 865188"/>
                          <a:gd name="connsiteX31" fmla="*/ 106700 w 1668057"/>
                          <a:gd name="connsiteY31" fmla="*/ 0 h 865188"/>
                          <a:gd name="connsiteX32" fmla="*/ 106700 w 1668057"/>
                          <a:gd name="connsiteY32" fmla="*/ 865188 h 865188"/>
                          <a:gd name="connsiteX33" fmla="*/ 0 w 1668057"/>
                          <a:gd name="connsiteY33" fmla="*/ 865188 h 8651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</a:cxnLst>
                        <a:rect l="l" t="t" r="r" b="b"/>
                        <a:pathLst>
                          <a:path w="1668057" h="865188">
                            <a:moveTo>
                              <a:pt x="1441009" y="100013"/>
                            </a:moveTo>
                            <a:cubicBezTo>
                              <a:pt x="1357192" y="100013"/>
                              <a:pt x="1307880" y="197419"/>
                              <a:pt x="1309262" y="432582"/>
                            </a:cubicBezTo>
                            <a:cubicBezTo>
                              <a:pt x="1310644" y="667745"/>
                              <a:pt x="1359956" y="767058"/>
                              <a:pt x="1441009" y="765151"/>
                            </a:cubicBezTo>
                            <a:cubicBezTo>
                              <a:pt x="1522062" y="763244"/>
                              <a:pt x="1572756" y="669652"/>
                              <a:pt x="1572756" y="432582"/>
                            </a:cubicBezTo>
                            <a:cubicBezTo>
                              <a:pt x="1572756" y="195512"/>
                              <a:pt x="1524826" y="100013"/>
                              <a:pt x="1441009" y="100013"/>
                            </a:cubicBezTo>
                            <a:close/>
                            <a:moveTo>
                              <a:pt x="933803" y="100013"/>
                            </a:moveTo>
                            <a:cubicBezTo>
                              <a:pt x="849986" y="100013"/>
                              <a:pt x="800674" y="197419"/>
                              <a:pt x="802056" y="432582"/>
                            </a:cubicBezTo>
                            <a:cubicBezTo>
                              <a:pt x="803438" y="667745"/>
                              <a:pt x="852750" y="767058"/>
                              <a:pt x="933803" y="765151"/>
                            </a:cubicBezTo>
                            <a:cubicBezTo>
                              <a:pt x="1014856" y="763244"/>
                              <a:pt x="1065550" y="669652"/>
                              <a:pt x="1065550" y="432582"/>
                            </a:cubicBezTo>
                            <a:cubicBezTo>
                              <a:pt x="1065550" y="195512"/>
                              <a:pt x="1017620" y="100013"/>
                              <a:pt x="933803" y="100013"/>
                            </a:cubicBezTo>
                            <a:close/>
                            <a:moveTo>
                              <a:pt x="428978" y="100013"/>
                            </a:moveTo>
                            <a:cubicBezTo>
                              <a:pt x="345161" y="100013"/>
                              <a:pt x="295849" y="197419"/>
                              <a:pt x="297231" y="432582"/>
                            </a:cubicBezTo>
                            <a:cubicBezTo>
                              <a:pt x="298613" y="667745"/>
                              <a:pt x="347925" y="767058"/>
                              <a:pt x="428978" y="765151"/>
                            </a:cubicBezTo>
                            <a:cubicBezTo>
                              <a:pt x="510031" y="763244"/>
                              <a:pt x="560725" y="669652"/>
                              <a:pt x="560725" y="432582"/>
                            </a:cubicBezTo>
                            <a:cubicBezTo>
                              <a:pt x="560725" y="195512"/>
                              <a:pt x="512795" y="100013"/>
                              <a:pt x="428978" y="100013"/>
                            </a:cubicBezTo>
                            <a:close/>
                            <a:moveTo>
                              <a:pt x="1441019" y="1"/>
                            </a:moveTo>
                            <a:cubicBezTo>
                              <a:pt x="1585459" y="1"/>
                              <a:pt x="1668057" y="124218"/>
                              <a:pt x="1668057" y="432578"/>
                            </a:cubicBezTo>
                            <a:cubicBezTo>
                              <a:pt x="1668057" y="740937"/>
                              <a:pt x="1580696" y="862674"/>
                              <a:pt x="1441019" y="865154"/>
                            </a:cubicBezTo>
                            <a:cubicBezTo>
                              <a:pt x="1301342" y="867634"/>
                              <a:pt x="1216362" y="738457"/>
                              <a:pt x="1213981" y="432578"/>
                            </a:cubicBezTo>
                            <a:cubicBezTo>
                              <a:pt x="1211600" y="126698"/>
                              <a:pt x="1296579" y="1"/>
                              <a:pt x="1441019" y="1"/>
                            </a:cubicBezTo>
                            <a:close/>
                            <a:moveTo>
                              <a:pt x="933813" y="1"/>
                            </a:moveTo>
                            <a:cubicBezTo>
                              <a:pt x="1078253" y="1"/>
                              <a:pt x="1160851" y="124218"/>
                              <a:pt x="1160851" y="432578"/>
                            </a:cubicBezTo>
                            <a:cubicBezTo>
                              <a:pt x="1160851" y="740937"/>
                              <a:pt x="1073490" y="862674"/>
                              <a:pt x="933813" y="865154"/>
                            </a:cubicBezTo>
                            <a:cubicBezTo>
                              <a:pt x="794136" y="867634"/>
                              <a:pt x="709156" y="738457"/>
                              <a:pt x="706775" y="432578"/>
                            </a:cubicBezTo>
                            <a:cubicBezTo>
                              <a:pt x="704394" y="126698"/>
                              <a:pt x="789373" y="1"/>
                              <a:pt x="933813" y="1"/>
                            </a:cubicBezTo>
                            <a:close/>
                            <a:moveTo>
                              <a:pt x="428988" y="1"/>
                            </a:moveTo>
                            <a:cubicBezTo>
                              <a:pt x="573428" y="1"/>
                              <a:pt x="656026" y="124218"/>
                              <a:pt x="656026" y="432578"/>
                            </a:cubicBezTo>
                            <a:cubicBezTo>
                              <a:pt x="656026" y="740937"/>
                              <a:pt x="568665" y="862674"/>
                              <a:pt x="428988" y="865154"/>
                            </a:cubicBezTo>
                            <a:cubicBezTo>
                              <a:pt x="289311" y="867634"/>
                              <a:pt x="204331" y="738457"/>
                              <a:pt x="201950" y="432578"/>
                            </a:cubicBezTo>
                            <a:cubicBezTo>
                              <a:pt x="199569" y="126698"/>
                              <a:pt x="284548" y="1"/>
                              <a:pt x="428988" y="1"/>
                            </a:cubicBezTo>
                            <a:close/>
                            <a:moveTo>
                              <a:pt x="0" y="0"/>
                            </a:moveTo>
                            <a:lnTo>
                              <a:pt x="106700" y="0"/>
                            </a:lnTo>
                            <a:lnTo>
                              <a:pt x="106700" y="865188"/>
                            </a:lnTo>
                            <a:lnTo>
                              <a:pt x="0" y="865188"/>
                            </a:ln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</p:grpSp>
                <p:sp>
                  <p:nvSpPr>
                    <p:cNvPr id="14" name="正方形/長方形 13">
                      <a:extLst>
                        <a:ext uri="{FF2B5EF4-FFF2-40B4-BE49-F238E27FC236}">
                          <a16:creationId xmlns:a16="http://schemas.microsoft.com/office/drawing/2014/main" id="{4DFEECF5-D8F6-68EF-7B03-E249FC4416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5215" y="5264976"/>
                      <a:ext cx="246895" cy="24383"/>
                    </a:xfrm>
                    <a:prstGeom prst="rect">
                      <a:avLst/>
                    </a:prstGeom>
                    <a:solidFill>
                      <a:srgbClr val="5D918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" name="フリーフォーム: 図形 11">
                    <a:extLst>
                      <a:ext uri="{FF2B5EF4-FFF2-40B4-BE49-F238E27FC236}">
                        <a16:creationId xmlns:a16="http://schemas.microsoft.com/office/drawing/2014/main" id="{2E786434-3205-CE76-5D06-2B9E0CB711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0744" y="5325637"/>
                    <a:ext cx="289140" cy="284528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04C6D730-8BD9-1B58-C7A3-13B7D22C8C95}"/>
                    </a:ext>
                  </a:extLst>
                </p:cNvPr>
                <p:cNvSpPr/>
                <p:nvPr/>
              </p:nvSpPr>
              <p:spPr bwMode="auto">
                <a:xfrm>
                  <a:off x="5433980" y="2906600"/>
                  <a:ext cx="3234549" cy="3234549"/>
                </a:xfrm>
                <a:custGeom>
                  <a:avLst/>
                  <a:gdLst>
                    <a:gd name="connsiteX0" fmla="*/ 284068 w 3234549"/>
                    <a:gd name="connsiteY0" fmla="*/ 98539 h 3234549"/>
                    <a:gd name="connsiteX1" fmla="*/ 98539 w 3234549"/>
                    <a:gd name="connsiteY1" fmla="*/ 284068 h 3234549"/>
                    <a:gd name="connsiteX2" fmla="*/ 98539 w 3234549"/>
                    <a:gd name="connsiteY2" fmla="*/ 2950482 h 3234549"/>
                    <a:gd name="connsiteX3" fmla="*/ 284068 w 3234549"/>
                    <a:gd name="connsiteY3" fmla="*/ 3136011 h 3234549"/>
                    <a:gd name="connsiteX4" fmla="*/ 2950482 w 3234549"/>
                    <a:gd name="connsiteY4" fmla="*/ 3136011 h 3234549"/>
                    <a:gd name="connsiteX5" fmla="*/ 3136011 w 3234549"/>
                    <a:gd name="connsiteY5" fmla="*/ 2950482 h 3234549"/>
                    <a:gd name="connsiteX6" fmla="*/ 3136011 w 3234549"/>
                    <a:gd name="connsiteY6" fmla="*/ 284068 h 3234549"/>
                    <a:gd name="connsiteX7" fmla="*/ 2950482 w 3234549"/>
                    <a:gd name="connsiteY7" fmla="*/ 98539 h 3234549"/>
                    <a:gd name="connsiteX8" fmla="*/ 253362 w 3234549"/>
                    <a:gd name="connsiteY8" fmla="*/ 0 h 3234549"/>
                    <a:gd name="connsiteX9" fmla="*/ 2981187 w 3234549"/>
                    <a:gd name="connsiteY9" fmla="*/ 0 h 3234549"/>
                    <a:gd name="connsiteX10" fmla="*/ 3234549 w 3234549"/>
                    <a:gd name="connsiteY10" fmla="*/ 253362 h 3234549"/>
                    <a:gd name="connsiteX11" fmla="*/ 3234549 w 3234549"/>
                    <a:gd name="connsiteY11" fmla="*/ 2981187 h 3234549"/>
                    <a:gd name="connsiteX12" fmla="*/ 2981187 w 3234549"/>
                    <a:gd name="connsiteY12" fmla="*/ 3234549 h 3234549"/>
                    <a:gd name="connsiteX13" fmla="*/ 253362 w 3234549"/>
                    <a:gd name="connsiteY13" fmla="*/ 3234549 h 3234549"/>
                    <a:gd name="connsiteX14" fmla="*/ 0 w 3234549"/>
                    <a:gd name="connsiteY14" fmla="*/ 2981187 h 3234549"/>
                    <a:gd name="connsiteX15" fmla="*/ 0 w 3234549"/>
                    <a:gd name="connsiteY15" fmla="*/ 253362 h 3234549"/>
                    <a:gd name="connsiteX16" fmla="*/ 253362 w 3234549"/>
                    <a:gd name="connsiteY16" fmla="*/ 0 h 3234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34549" h="3234549">
                      <a:moveTo>
                        <a:pt x="284068" y="98539"/>
                      </a:moveTo>
                      <a:cubicBezTo>
                        <a:pt x="181603" y="98539"/>
                        <a:pt x="98539" y="181603"/>
                        <a:pt x="98539" y="284068"/>
                      </a:cubicBezTo>
                      <a:lnTo>
                        <a:pt x="98539" y="2950482"/>
                      </a:lnTo>
                      <a:cubicBezTo>
                        <a:pt x="98539" y="3052947"/>
                        <a:pt x="181603" y="3136011"/>
                        <a:pt x="284068" y="3136011"/>
                      </a:cubicBezTo>
                      <a:lnTo>
                        <a:pt x="2950482" y="3136011"/>
                      </a:lnTo>
                      <a:cubicBezTo>
                        <a:pt x="3052947" y="3136011"/>
                        <a:pt x="3136011" y="3052947"/>
                        <a:pt x="3136011" y="2950482"/>
                      </a:cubicBezTo>
                      <a:lnTo>
                        <a:pt x="3136011" y="284068"/>
                      </a:lnTo>
                      <a:cubicBezTo>
                        <a:pt x="3136011" y="181603"/>
                        <a:pt x="3052947" y="98539"/>
                        <a:pt x="2950482" y="98539"/>
                      </a:cubicBezTo>
                      <a:close/>
                      <a:moveTo>
                        <a:pt x="253362" y="0"/>
                      </a:moveTo>
                      <a:lnTo>
                        <a:pt x="2981187" y="0"/>
                      </a:lnTo>
                      <a:cubicBezTo>
                        <a:pt x="3121115" y="0"/>
                        <a:pt x="3234549" y="113434"/>
                        <a:pt x="3234549" y="253362"/>
                      </a:cubicBezTo>
                      <a:lnTo>
                        <a:pt x="3234549" y="2981187"/>
                      </a:lnTo>
                      <a:cubicBezTo>
                        <a:pt x="3234549" y="3121115"/>
                        <a:pt x="3121115" y="3234549"/>
                        <a:pt x="2981187" y="3234549"/>
                      </a:cubicBezTo>
                      <a:lnTo>
                        <a:pt x="253362" y="3234549"/>
                      </a:lnTo>
                      <a:cubicBezTo>
                        <a:pt x="113434" y="3234549"/>
                        <a:pt x="0" y="3121115"/>
                        <a:pt x="0" y="2981187"/>
                      </a:cubicBezTo>
                      <a:lnTo>
                        <a:pt x="0" y="253362"/>
                      </a:lnTo>
                      <a:cubicBezTo>
                        <a:pt x="0" y="113434"/>
                        <a:pt x="113434" y="0"/>
                        <a:pt x="25336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4476DFF-D0EF-2AD9-D0EF-FF73677B1A26}"/>
                  </a:ext>
                </a:extLst>
              </p:cNvPr>
              <p:cNvSpPr/>
              <p:nvPr/>
            </p:nvSpPr>
            <p:spPr bwMode="auto">
              <a:xfrm>
                <a:off x="5516909" y="2976848"/>
                <a:ext cx="3068688" cy="3068688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EA2FC051-DAA8-C5D0-A86A-1DD03BBEB3D9}"/>
                </a:ext>
              </a:extLst>
            </p:cNvPr>
            <p:cNvSpPr txBox="1"/>
            <p:nvPr/>
          </p:nvSpPr>
          <p:spPr>
            <a:xfrm>
              <a:off x="1076326" y="2936630"/>
              <a:ext cx="1896930" cy="1818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新紙幣は使用できません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D9007BF2-51B9-C1DD-6549-1C9FF70D8904}"/>
              </a:ext>
            </a:extLst>
          </p:cNvPr>
          <p:cNvGrpSpPr/>
          <p:nvPr/>
        </p:nvGrpSpPr>
        <p:grpSpPr>
          <a:xfrm>
            <a:off x="3998221" y="973684"/>
            <a:ext cx="1896930" cy="2144778"/>
            <a:chOff x="3998221" y="973684"/>
            <a:chExt cx="1896930" cy="2144778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11010494-9082-AB50-2511-38EC351733D7}"/>
                </a:ext>
              </a:extLst>
            </p:cNvPr>
            <p:cNvGrpSpPr/>
            <p:nvPr/>
          </p:nvGrpSpPr>
          <p:grpSpPr>
            <a:xfrm>
              <a:off x="3998221" y="973684"/>
              <a:ext cx="1896930" cy="1896930"/>
              <a:chOff x="3625526" y="874934"/>
              <a:chExt cx="2646879" cy="2646879"/>
            </a:xfrm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0C72B24D-742C-57E3-37BF-EC0FAB644C2C}"/>
                  </a:ext>
                </a:extLst>
              </p:cNvPr>
              <p:cNvSpPr/>
              <p:nvPr/>
            </p:nvSpPr>
            <p:spPr bwMode="auto">
              <a:xfrm>
                <a:off x="3658205" y="904495"/>
                <a:ext cx="2581521" cy="2587757"/>
              </a:xfrm>
              <a:prstGeom prst="roundRect">
                <a:avLst>
                  <a:gd name="adj" fmla="val 724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9AAE06E-6510-72BF-18BE-CE55BF8A70EE}"/>
                  </a:ext>
                </a:extLst>
              </p:cNvPr>
              <p:cNvSpPr/>
              <p:nvPr/>
            </p:nvSpPr>
            <p:spPr bwMode="auto">
              <a:xfrm>
                <a:off x="3625526" y="874934"/>
                <a:ext cx="2646879" cy="2646879"/>
              </a:xfrm>
              <a:custGeom>
                <a:avLst/>
                <a:gdLst>
                  <a:gd name="connsiteX0" fmla="*/ 284068 w 3234549"/>
                  <a:gd name="connsiteY0" fmla="*/ 98539 h 3234549"/>
                  <a:gd name="connsiteX1" fmla="*/ 98539 w 3234549"/>
                  <a:gd name="connsiteY1" fmla="*/ 284068 h 3234549"/>
                  <a:gd name="connsiteX2" fmla="*/ 98539 w 3234549"/>
                  <a:gd name="connsiteY2" fmla="*/ 2950482 h 3234549"/>
                  <a:gd name="connsiteX3" fmla="*/ 284068 w 3234549"/>
                  <a:gd name="connsiteY3" fmla="*/ 3136011 h 3234549"/>
                  <a:gd name="connsiteX4" fmla="*/ 2950482 w 3234549"/>
                  <a:gd name="connsiteY4" fmla="*/ 3136011 h 3234549"/>
                  <a:gd name="connsiteX5" fmla="*/ 3136011 w 3234549"/>
                  <a:gd name="connsiteY5" fmla="*/ 2950482 h 3234549"/>
                  <a:gd name="connsiteX6" fmla="*/ 3136011 w 3234549"/>
                  <a:gd name="connsiteY6" fmla="*/ 284068 h 3234549"/>
                  <a:gd name="connsiteX7" fmla="*/ 2950482 w 3234549"/>
                  <a:gd name="connsiteY7" fmla="*/ 98539 h 3234549"/>
                  <a:gd name="connsiteX8" fmla="*/ 253362 w 3234549"/>
                  <a:gd name="connsiteY8" fmla="*/ 0 h 3234549"/>
                  <a:gd name="connsiteX9" fmla="*/ 2981187 w 3234549"/>
                  <a:gd name="connsiteY9" fmla="*/ 0 h 3234549"/>
                  <a:gd name="connsiteX10" fmla="*/ 3234549 w 3234549"/>
                  <a:gd name="connsiteY10" fmla="*/ 253362 h 3234549"/>
                  <a:gd name="connsiteX11" fmla="*/ 3234549 w 3234549"/>
                  <a:gd name="connsiteY11" fmla="*/ 2981187 h 3234549"/>
                  <a:gd name="connsiteX12" fmla="*/ 2981187 w 3234549"/>
                  <a:gd name="connsiteY12" fmla="*/ 3234549 h 3234549"/>
                  <a:gd name="connsiteX13" fmla="*/ 253362 w 3234549"/>
                  <a:gd name="connsiteY13" fmla="*/ 3234549 h 3234549"/>
                  <a:gd name="connsiteX14" fmla="*/ 0 w 3234549"/>
                  <a:gd name="connsiteY14" fmla="*/ 2981187 h 3234549"/>
                  <a:gd name="connsiteX15" fmla="*/ 0 w 3234549"/>
                  <a:gd name="connsiteY15" fmla="*/ 253362 h 3234549"/>
                  <a:gd name="connsiteX16" fmla="*/ 253362 w 3234549"/>
                  <a:gd name="connsiteY16" fmla="*/ 0 h 323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34549" h="3234549">
                    <a:moveTo>
                      <a:pt x="284068" y="98539"/>
                    </a:moveTo>
                    <a:cubicBezTo>
                      <a:pt x="181603" y="98539"/>
                      <a:pt x="98539" y="181603"/>
                      <a:pt x="98539" y="284068"/>
                    </a:cubicBezTo>
                    <a:lnTo>
                      <a:pt x="98539" y="2950482"/>
                    </a:lnTo>
                    <a:cubicBezTo>
                      <a:pt x="98539" y="3052947"/>
                      <a:pt x="181603" y="3136011"/>
                      <a:pt x="284068" y="3136011"/>
                    </a:cubicBezTo>
                    <a:lnTo>
                      <a:pt x="2950482" y="3136011"/>
                    </a:lnTo>
                    <a:cubicBezTo>
                      <a:pt x="3052947" y="3136011"/>
                      <a:pt x="3136011" y="3052947"/>
                      <a:pt x="3136011" y="2950482"/>
                    </a:cubicBezTo>
                    <a:lnTo>
                      <a:pt x="3136011" y="284068"/>
                    </a:lnTo>
                    <a:cubicBezTo>
                      <a:pt x="3136011" y="181603"/>
                      <a:pt x="3052947" y="98539"/>
                      <a:pt x="2950482" y="98539"/>
                    </a:cubicBezTo>
                    <a:close/>
                    <a:moveTo>
                      <a:pt x="253362" y="0"/>
                    </a:moveTo>
                    <a:lnTo>
                      <a:pt x="2981187" y="0"/>
                    </a:lnTo>
                    <a:cubicBezTo>
                      <a:pt x="3121115" y="0"/>
                      <a:pt x="3234549" y="113434"/>
                      <a:pt x="3234549" y="253362"/>
                    </a:cubicBezTo>
                    <a:lnTo>
                      <a:pt x="3234549" y="2981187"/>
                    </a:lnTo>
                    <a:cubicBezTo>
                      <a:pt x="3234549" y="3121115"/>
                      <a:pt x="3121115" y="3234549"/>
                      <a:pt x="2981187" y="3234549"/>
                    </a:cubicBezTo>
                    <a:lnTo>
                      <a:pt x="253362" y="3234549"/>
                    </a:lnTo>
                    <a:cubicBezTo>
                      <a:pt x="113434" y="3234549"/>
                      <a:pt x="0" y="3121115"/>
                      <a:pt x="0" y="2981187"/>
                    </a:cubicBezTo>
                    <a:lnTo>
                      <a:pt x="0" y="253362"/>
                    </a:lnTo>
                    <a:cubicBezTo>
                      <a:pt x="0" y="113434"/>
                      <a:pt x="113434" y="0"/>
                      <a:pt x="2533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0E5C233-52E6-E7C6-55E4-56FE6A5ECF30}"/>
                  </a:ext>
                </a:extLst>
              </p:cNvPr>
              <p:cNvGrpSpPr/>
              <p:nvPr/>
            </p:nvGrpSpPr>
            <p:grpSpPr>
              <a:xfrm>
                <a:off x="3824093" y="1669944"/>
                <a:ext cx="2249744" cy="1056858"/>
                <a:chOff x="654015" y="4713013"/>
                <a:chExt cx="3330325" cy="1564481"/>
              </a:xfrm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3D1D64C4-6784-BCD8-C973-5F392FFCB38C}"/>
                    </a:ext>
                  </a:extLst>
                </p:cNvPr>
                <p:cNvGrpSpPr/>
                <p:nvPr/>
              </p:nvGrpSpPr>
              <p:grpSpPr>
                <a:xfrm>
                  <a:off x="654015" y="4713013"/>
                  <a:ext cx="3330325" cy="1564481"/>
                  <a:chOff x="654015" y="4713013"/>
                  <a:chExt cx="3330325" cy="1564481"/>
                </a:xfrm>
              </p:grpSpPr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63D6AAF1-7DC3-B5B6-9DFF-04AC0EC31A05}"/>
                      </a:ext>
                    </a:extLst>
                  </p:cNvPr>
                  <p:cNvGrpSpPr/>
                  <p:nvPr/>
                </p:nvGrpSpPr>
                <p:grpSpPr>
                  <a:xfrm>
                    <a:off x="654015" y="4713013"/>
                    <a:ext cx="3330325" cy="1564481"/>
                    <a:chOff x="617995" y="4676522"/>
                    <a:chExt cx="3330325" cy="1564481"/>
                  </a:xfrm>
                </p:grpSpPr>
                <p:sp>
                  <p:nvSpPr>
                    <p:cNvPr id="158" name="正方形/長方形 157">
                      <a:extLst>
                        <a:ext uri="{FF2B5EF4-FFF2-40B4-BE49-F238E27FC236}">
                          <a16:creationId xmlns:a16="http://schemas.microsoft.com/office/drawing/2014/main" id="{EDAE4331-7898-AA26-42C9-7458ECDE2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4676522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" name="四角形: 角を丸くする 158">
                      <a:extLst>
                        <a:ext uri="{FF2B5EF4-FFF2-40B4-BE49-F238E27FC236}">
                          <a16:creationId xmlns:a16="http://schemas.microsoft.com/office/drawing/2014/main" id="{65C44AB5-9793-F3DC-1BFE-CBA4564A86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613" y="4807886"/>
                      <a:ext cx="3017088" cy="1301752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B3BBA7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0" name="グループ化 159">
                      <a:extLst>
                        <a:ext uri="{FF2B5EF4-FFF2-40B4-BE49-F238E27FC236}">
                          <a16:creationId xmlns:a16="http://schemas.microsoft.com/office/drawing/2014/main" id="{41606A84-AAE2-E9A3-01EA-F8BF28B2C47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43860" y="4839077"/>
                      <a:ext cx="1202761" cy="1271408"/>
                      <a:chOff x="2654123" y="4878715"/>
                      <a:chExt cx="1037377" cy="1096585"/>
                    </a:xfrm>
                  </p:grpSpPr>
                  <p:sp>
                    <p:nvSpPr>
                      <p:cNvPr id="164" name="フリーフォーム: 図形 163">
                        <a:extLst>
                          <a:ext uri="{FF2B5EF4-FFF2-40B4-BE49-F238E27FC236}">
                            <a16:creationId xmlns:a16="http://schemas.microsoft.com/office/drawing/2014/main" id="{540CCF3C-D84A-61F3-588E-D4A1EB2319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9951" y="4878715"/>
                        <a:ext cx="589997" cy="553051"/>
                      </a:xfrm>
                      <a:custGeom>
                        <a:avLst/>
                        <a:gdLst>
                          <a:gd name="connsiteX0" fmla="*/ 282212 w 719137"/>
                          <a:gd name="connsiteY0" fmla="*/ 0 h 690705"/>
                          <a:gd name="connsiteX1" fmla="*/ 308880 w 719137"/>
                          <a:gd name="connsiteY1" fmla="*/ 0 h 690705"/>
                          <a:gd name="connsiteX2" fmla="*/ 349116 w 719137"/>
                          <a:gd name="connsiteY2" fmla="*/ 8124 h 690705"/>
                          <a:gd name="connsiteX3" fmla="*/ 361031 w 719137"/>
                          <a:gd name="connsiteY3" fmla="*/ 16157 h 690705"/>
                          <a:gd name="connsiteX4" fmla="*/ 372945 w 719137"/>
                          <a:gd name="connsiteY4" fmla="*/ 8124 h 690705"/>
                          <a:gd name="connsiteX5" fmla="*/ 413181 w 719137"/>
                          <a:gd name="connsiteY5" fmla="*/ 0 h 690705"/>
                          <a:gd name="connsiteX6" fmla="*/ 439849 w 719137"/>
                          <a:gd name="connsiteY6" fmla="*/ 0 h 690705"/>
                          <a:gd name="connsiteX7" fmla="*/ 480085 w 719137"/>
                          <a:gd name="connsiteY7" fmla="*/ 8124 h 690705"/>
                          <a:gd name="connsiteX8" fmla="*/ 509684 w 719137"/>
                          <a:gd name="connsiteY8" fmla="*/ 28080 h 690705"/>
                          <a:gd name="connsiteX9" fmla="*/ 534713 w 719137"/>
                          <a:gd name="connsiteY9" fmla="*/ 30603 h 690705"/>
                          <a:gd name="connsiteX10" fmla="*/ 719137 w 719137"/>
                          <a:gd name="connsiteY10" fmla="*/ 256883 h 690705"/>
                          <a:gd name="connsiteX11" fmla="*/ 719137 w 719137"/>
                          <a:gd name="connsiteY11" fmla="*/ 322423 h 690705"/>
                          <a:gd name="connsiteX12" fmla="*/ 719137 w 719137"/>
                          <a:gd name="connsiteY12" fmla="*/ 397953 h 690705"/>
                          <a:gd name="connsiteX13" fmla="*/ 719137 w 719137"/>
                          <a:gd name="connsiteY13" fmla="*/ 438300 h 690705"/>
                          <a:gd name="connsiteX14" fmla="*/ 578069 w 719137"/>
                          <a:gd name="connsiteY14" fmla="*/ 651122 h 690705"/>
                          <a:gd name="connsiteX15" fmla="*/ 561271 w 719137"/>
                          <a:gd name="connsiteY15" fmla="*/ 656337 h 690705"/>
                          <a:gd name="connsiteX16" fmla="*/ 540337 w 719137"/>
                          <a:gd name="connsiteY16" fmla="*/ 667699 h 690705"/>
                          <a:gd name="connsiteX17" fmla="*/ 426385 w 719137"/>
                          <a:gd name="connsiteY17" fmla="*/ 690705 h 690705"/>
                          <a:gd name="connsiteX18" fmla="*/ 292752 w 719137"/>
                          <a:gd name="connsiteY18" fmla="*/ 690705 h 690705"/>
                          <a:gd name="connsiteX19" fmla="*/ 0 w 719137"/>
                          <a:gd name="connsiteY19" fmla="*/ 397953 h 690705"/>
                          <a:gd name="connsiteX20" fmla="*/ 0 w 719137"/>
                          <a:gd name="connsiteY20" fmla="*/ 322423 h 690705"/>
                          <a:gd name="connsiteX21" fmla="*/ 178800 w 719137"/>
                          <a:gd name="connsiteY21" fmla="*/ 52677 h 690705"/>
                          <a:gd name="connsiteX22" fmla="*/ 198043 w 719137"/>
                          <a:gd name="connsiteY22" fmla="*/ 46704 h 690705"/>
                          <a:gd name="connsiteX23" fmla="*/ 209119 w 719137"/>
                          <a:gd name="connsiteY23" fmla="*/ 30276 h 690705"/>
                          <a:gd name="connsiteX24" fmla="*/ 282212 w 719137"/>
                          <a:gd name="connsiteY24" fmla="*/ 0 h 690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719137" h="690705">
                            <a:moveTo>
                              <a:pt x="282212" y="0"/>
                            </a:moveTo>
                            <a:lnTo>
                              <a:pt x="308880" y="0"/>
                            </a:lnTo>
                            <a:cubicBezTo>
                              <a:pt x="323152" y="0"/>
                              <a:pt x="336749" y="2893"/>
                              <a:pt x="349116" y="8124"/>
                            </a:cubicBezTo>
                            <a:lnTo>
                              <a:pt x="361031" y="16157"/>
                            </a:lnTo>
                            <a:lnTo>
                              <a:pt x="372945" y="8124"/>
                            </a:lnTo>
                            <a:cubicBezTo>
                              <a:pt x="385312" y="2893"/>
                              <a:pt x="398909" y="0"/>
                              <a:pt x="413181" y="0"/>
                            </a:cubicBezTo>
                            <a:lnTo>
                              <a:pt x="439849" y="0"/>
                            </a:lnTo>
                            <a:cubicBezTo>
                              <a:pt x="454121" y="0"/>
                              <a:pt x="467718" y="2893"/>
                              <a:pt x="480085" y="8124"/>
                            </a:cubicBezTo>
                            <a:lnTo>
                              <a:pt x="509684" y="28080"/>
                            </a:lnTo>
                            <a:lnTo>
                              <a:pt x="534713" y="30603"/>
                            </a:lnTo>
                            <a:cubicBezTo>
                              <a:pt x="639964" y="52140"/>
                              <a:pt x="719137" y="145266"/>
                              <a:pt x="719137" y="256883"/>
                            </a:cubicBezTo>
                            <a:lnTo>
                              <a:pt x="719137" y="322423"/>
                            </a:lnTo>
                            <a:lnTo>
                              <a:pt x="719137" y="397953"/>
                            </a:lnTo>
                            <a:lnTo>
                              <a:pt x="719137" y="438300"/>
                            </a:lnTo>
                            <a:cubicBezTo>
                              <a:pt x="719137" y="533972"/>
                              <a:pt x="660969" y="616059"/>
                              <a:pt x="578069" y="651122"/>
                            </a:cubicBezTo>
                            <a:lnTo>
                              <a:pt x="561271" y="656337"/>
                            </a:lnTo>
                            <a:lnTo>
                              <a:pt x="540337" y="667699"/>
                            </a:lnTo>
                            <a:cubicBezTo>
                              <a:pt x="505313" y="682513"/>
                              <a:pt x="466806" y="690705"/>
                              <a:pt x="426385" y="690705"/>
                            </a:cubicBezTo>
                            <a:lnTo>
                              <a:pt x="292752" y="690705"/>
                            </a:lnTo>
                            <a:cubicBezTo>
                              <a:pt x="131070" y="690705"/>
                              <a:pt x="0" y="559635"/>
                              <a:pt x="0" y="397953"/>
                            </a:cubicBezTo>
                            <a:lnTo>
                              <a:pt x="0" y="322423"/>
                            </a:lnTo>
                            <a:cubicBezTo>
                              <a:pt x="0" y="201162"/>
                              <a:pt x="73727" y="97120"/>
                              <a:pt x="178800" y="52677"/>
                            </a:cubicBezTo>
                            <a:lnTo>
                              <a:pt x="198043" y="46704"/>
                            </a:lnTo>
                            <a:lnTo>
                              <a:pt x="209119" y="30276"/>
                            </a:lnTo>
                            <a:cubicBezTo>
                              <a:pt x="227825" y="11570"/>
                              <a:pt x="253667" y="0"/>
                              <a:pt x="282212" y="0"/>
                            </a:cubicBez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5" name="フリーフォーム: 図形 164">
                        <a:extLst>
                          <a:ext uri="{FF2B5EF4-FFF2-40B4-BE49-F238E27FC236}">
                            <a16:creationId xmlns:a16="http://schemas.microsoft.com/office/drawing/2014/main" id="{A27AF727-A636-42F3-9442-DAE8ECE0C4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01778" y="4989220"/>
                        <a:ext cx="637981" cy="812393"/>
                      </a:xfrm>
                      <a:custGeom>
                        <a:avLst/>
                        <a:gdLst>
                          <a:gd name="connsiteX0" fmla="*/ 255965 w 637981"/>
                          <a:gd name="connsiteY0" fmla="*/ 0 h 812393"/>
                          <a:gd name="connsiteX1" fmla="*/ 320692 w 637981"/>
                          <a:gd name="connsiteY1" fmla="*/ 0 h 812393"/>
                          <a:gd name="connsiteX2" fmla="*/ 548485 w 637981"/>
                          <a:gd name="connsiteY2" fmla="*/ 222319 h 812393"/>
                          <a:gd name="connsiteX3" fmla="*/ 548485 w 637981"/>
                          <a:gd name="connsiteY3" fmla="*/ 279788 h 812393"/>
                          <a:gd name="connsiteX4" fmla="*/ 549408 w 637981"/>
                          <a:gd name="connsiteY4" fmla="*/ 277973 h 812393"/>
                          <a:gd name="connsiteX5" fmla="*/ 601284 w 637981"/>
                          <a:gd name="connsiteY5" fmla="*/ 260996 h 812393"/>
                          <a:gd name="connsiteX6" fmla="*/ 636283 w 637981"/>
                          <a:gd name="connsiteY6" fmla="*/ 320158 h 812393"/>
                          <a:gd name="connsiteX7" fmla="*/ 611023 w 637981"/>
                          <a:gd name="connsiteY7" fmla="*/ 412164 h 812393"/>
                          <a:gd name="connsiteX8" fmla="*/ 550403 w 637981"/>
                          <a:gd name="connsiteY8" fmla="*/ 446321 h 812393"/>
                          <a:gd name="connsiteX9" fmla="*/ 544050 w 637981"/>
                          <a:gd name="connsiteY9" fmla="*/ 443241 h 812393"/>
                          <a:gd name="connsiteX10" fmla="*/ 543857 w 637981"/>
                          <a:gd name="connsiteY10" fmla="*/ 445106 h 812393"/>
                          <a:gd name="connsiteX11" fmla="*/ 515507 w 637981"/>
                          <a:gd name="connsiteY11" fmla="*/ 515582 h 812393"/>
                          <a:gd name="connsiteX12" fmla="*/ 506658 w 637981"/>
                          <a:gd name="connsiteY12" fmla="*/ 525557 h 812393"/>
                          <a:gd name="connsiteX13" fmla="*/ 542751 w 637981"/>
                          <a:gd name="connsiteY13" fmla="*/ 812393 h 812393"/>
                          <a:gd name="connsiteX14" fmla="*/ 70914 w 637981"/>
                          <a:gd name="connsiteY14" fmla="*/ 812393 h 812393"/>
                          <a:gd name="connsiteX15" fmla="*/ 102368 w 637981"/>
                          <a:gd name="connsiteY15" fmla="*/ 562424 h 812393"/>
                          <a:gd name="connsiteX16" fmla="*/ 94891 w 637981"/>
                          <a:gd name="connsiteY16" fmla="*/ 557504 h 812393"/>
                          <a:gd name="connsiteX17" fmla="*/ 28172 w 637981"/>
                          <a:gd name="connsiteY17" fmla="*/ 400301 h 812393"/>
                          <a:gd name="connsiteX18" fmla="*/ 28172 w 637981"/>
                          <a:gd name="connsiteY18" fmla="*/ 351441 h 812393"/>
                          <a:gd name="connsiteX19" fmla="*/ 26602 w 637981"/>
                          <a:gd name="connsiteY19" fmla="*/ 351081 h 812393"/>
                          <a:gd name="connsiteX20" fmla="*/ 0 w 637981"/>
                          <a:gd name="connsiteY20" fmla="*/ 305512 h 812393"/>
                          <a:gd name="connsiteX21" fmla="*/ 26602 w 637981"/>
                          <a:gd name="connsiteY21" fmla="*/ 259944 h 812393"/>
                          <a:gd name="connsiteX22" fmla="*/ 28172 w 637981"/>
                          <a:gd name="connsiteY22" fmla="*/ 259584 h 812393"/>
                          <a:gd name="connsiteX23" fmla="*/ 28172 w 637981"/>
                          <a:gd name="connsiteY23" fmla="*/ 222319 h 812393"/>
                          <a:gd name="connsiteX24" fmla="*/ 255965 w 637981"/>
                          <a:gd name="connsiteY24" fmla="*/ 0 h 8123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637981" h="812393">
                            <a:moveTo>
                              <a:pt x="255965" y="0"/>
                            </a:moveTo>
                            <a:lnTo>
                              <a:pt x="320692" y="0"/>
                            </a:lnTo>
                            <a:cubicBezTo>
                              <a:pt x="446499" y="0"/>
                              <a:pt x="548485" y="99535"/>
                              <a:pt x="548485" y="222319"/>
                            </a:cubicBezTo>
                            <a:lnTo>
                              <a:pt x="548485" y="279788"/>
                            </a:lnTo>
                            <a:lnTo>
                              <a:pt x="549408" y="277973"/>
                            </a:lnTo>
                            <a:cubicBezTo>
                              <a:pt x="561264" y="263124"/>
                              <a:pt x="581481" y="255817"/>
                              <a:pt x="601284" y="260996"/>
                            </a:cubicBezTo>
                            <a:cubicBezTo>
                              <a:pt x="627689" y="267900"/>
                              <a:pt x="643358" y="294388"/>
                              <a:pt x="636283" y="320158"/>
                            </a:cubicBezTo>
                            <a:lnTo>
                              <a:pt x="611023" y="412164"/>
                            </a:lnTo>
                            <a:cubicBezTo>
                              <a:pt x="603948" y="437933"/>
                              <a:pt x="576808" y="453226"/>
                              <a:pt x="550403" y="446321"/>
                            </a:cubicBezTo>
                            <a:lnTo>
                              <a:pt x="544050" y="443241"/>
                            </a:lnTo>
                            <a:lnTo>
                              <a:pt x="543857" y="445106"/>
                            </a:lnTo>
                            <a:cubicBezTo>
                              <a:pt x="538547" y="470433"/>
                              <a:pt x="528824" y="494191"/>
                              <a:pt x="515507" y="515582"/>
                            </a:cubicBezTo>
                            <a:lnTo>
                              <a:pt x="506658" y="525557"/>
                            </a:lnTo>
                            <a:lnTo>
                              <a:pt x="542751" y="812393"/>
                            </a:lnTo>
                            <a:lnTo>
                              <a:pt x="70914" y="812393"/>
                            </a:lnTo>
                            <a:lnTo>
                              <a:pt x="102368" y="562424"/>
                            </a:lnTo>
                            <a:lnTo>
                              <a:pt x="94891" y="557504"/>
                            </a:lnTo>
                            <a:cubicBezTo>
                              <a:pt x="53669" y="517272"/>
                              <a:pt x="28172" y="461693"/>
                              <a:pt x="28172" y="400301"/>
                            </a:cubicBezTo>
                            <a:lnTo>
                              <a:pt x="28172" y="351441"/>
                            </a:lnTo>
                            <a:lnTo>
                              <a:pt x="26602" y="351081"/>
                            </a:lnTo>
                            <a:cubicBezTo>
                              <a:pt x="10969" y="343573"/>
                              <a:pt x="0" y="325997"/>
                              <a:pt x="0" y="305512"/>
                            </a:cubicBezTo>
                            <a:cubicBezTo>
                              <a:pt x="0" y="285028"/>
                              <a:pt x="10969" y="267451"/>
                              <a:pt x="26602" y="259944"/>
                            </a:cubicBezTo>
                            <a:lnTo>
                              <a:pt x="28172" y="259584"/>
                            </a:lnTo>
                            <a:lnTo>
                              <a:pt x="28172" y="222319"/>
                            </a:lnTo>
                            <a:cubicBezTo>
                              <a:pt x="28172" y="99535"/>
                              <a:pt x="130158" y="0"/>
                              <a:pt x="255965" y="0"/>
                            </a:cubicBezTo>
                            <a:close/>
                          </a:path>
                        </a:pathLst>
                      </a:custGeom>
                      <a:solidFill>
                        <a:srgbClr val="DCD3B5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6" name="フリーフォーム: 図形 165">
                        <a:extLst>
                          <a:ext uri="{FF2B5EF4-FFF2-40B4-BE49-F238E27FC236}">
                            <a16:creationId xmlns:a16="http://schemas.microsoft.com/office/drawing/2014/main" id="{C7F767CD-8B5E-7FDC-77FA-A6202159B9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76843" y="5544388"/>
                        <a:ext cx="480588" cy="420864"/>
                      </a:xfrm>
                      <a:custGeom>
                        <a:avLst/>
                        <a:gdLst>
                          <a:gd name="connsiteX0" fmla="*/ 437609 w 480588"/>
                          <a:gd name="connsiteY0" fmla="*/ 0 h 420864"/>
                          <a:gd name="connsiteX1" fmla="*/ 480588 w 480588"/>
                          <a:gd name="connsiteY1" fmla="*/ 57201 h 420864"/>
                          <a:gd name="connsiteX2" fmla="*/ 332112 w 480588"/>
                          <a:gd name="connsiteY2" fmla="*/ 249775 h 420864"/>
                          <a:gd name="connsiteX3" fmla="*/ 248977 w 480588"/>
                          <a:gd name="connsiteY3" fmla="*/ 223381 h 420864"/>
                          <a:gd name="connsiteX4" fmla="*/ 170372 w 480588"/>
                          <a:gd name="connsiteY4" fmla="*/ 420864 h 420864"/>
                          <a:gd name="connsiteX5" fmla="*/ 88590 w 480588"/>
                          <a:gd name="connsiteY5" fmla="*/ 420864 h 420864"/>
                          <a:gd name="connsiteX6" fmla="*/ 0 w 480588"/>
                          <a:gd name="connsiteY6" fmla="*/ 198294 h 420864"/>
                          <a:gd name="connsiteX7" fmla="*/ 39638 w 480588"/>
                          <a:gd name="connsiteY7" fmla="*/ 198294 h 420864"/>
                          <a:gd name="connsiteX8" fmla="*/ 5855 w 480588"/>
                          <a:gd name="connsiteY8" fmla="*/ 89614 h 420864"/>
                          <a:gd name="connsiteX9" fmla="*/ 13670 w 480588"/>
                          <a:gd name="connsiteY9" fmla="*/ 38134 h 420864"/>
                          <a:gd name="connsiteX10" fmla="*/ 166053 w 480588"/>
                          <a:gd name="connsiteY10" fmla="*/ 186855 h 4208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480588" h="420864">
                            <a:moveTo>
                              <a:pt x="437609" y="0"/>
                            </a:moveTo>
                            <a:lnTo>
                              <a:pt x="480588" y="57201"/>
                            </a:lnTo>
                            <a:lnTo>
                              <a:pt x="332112" y="249775"/>
                            </a:lnTo>
                            <a:lnTo>
                              <a:pt x="248977" y="223381"/>
                            </a:lnTo>
                            <a:lnTo>
                              <a:pt x="170372" y="420864"/>
                            </a:lnTo>
                            <a:lnTo>
                              <a:pt x="88590" y="420864"/>
                            </a:lnTo>
                            <a:lnTo>
                              <a:pt x="0" y="198294"/>
                            </a:lnTo>
                            <a:lnTo>
                              <a:pt x="39638" y="198294"/>
                            </a:lnTo>
                            <a:lnTo>
                              <a:pt x="5855" y="89614"/>
                            </a:lnTo>
                            <a:lnTo>
                              <a:pt x="13670" y="38134"/>
                            </a:lnTo>
                            <a:lnTo>
                              <a:pt x="166053" y="186855"/>
                            </a:lnTo>
                            <a:close/>
                          </a:path>
                        </a:pathLst>
                      </a:cu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167" name="グループ化 166">
                        <a:extLst>
                          <a:ext uri="{FF2B5EF4-FFF2-40B4-BE49-F238E27FC236}">
                            <a16:creationId xmlns:a16="http://schemas.microsoft.com/office/drawing/2014/main" id="{0B1EEB84-7245-A96A-75DA-3CA5D2C3378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5275" y="5158192"/>
                        <a:ext cx="341730" cy="137129"/>
                        <a:chOff x="3581591" y="4965980"/>
                        <a:chExt cx="416529" cy="171260"/>
                      </a:xfrm>
                    </p:grpSpPr>
                    <p:sp>
                      <p:nvSpPr>
                        <p:cNvPr id="169" name="円: 塗りつぶしなし 168">
                          <a:extLst>
                            <a:ext uri="{FF2B5EF4-FFF2-40B4-BE49-F238E27FC236}">
                              <a16:creationId xmlns:a16="http://schemas.microsoft.com/office/drawing/2014/main" id="{82C3FA71-71CB-548C-9213-C112535871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26860" y="4965980"/>
                          <a:ext cx="171260" cy="171260"/>
                        </a:xfrm>
                        <a:prstGeom prst="donut">
                          <a:avLst>
                            <a:gd name="adj" fmla="val 12965"/>
                          </a:avLst>
                        </a:prstGeom>
                        <a:solidFill>
                          <a:srgbClr val="5D9183"/>
                        </a:solidFill>
                        <a:ln w="28575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0" name="円: 塗りつぶしなし 169">
                          <a:extLst>
                            <a:ext uri="{FF2B5EF4-FFF2-40B4-BE49-F238E27FC236}">
                              <a16:creationId xmlns:a16="http://schemas.microsoft.com/office/drawing/2014/main" id="{86A1F05A-D4D9-99D9-4B96-E706551544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81591" y="4965980"/>
                          <a:ext cx="171260" cy="171260"/>
                        </a:xfrm>
                        <a:prstGeom prst="donut">
                          <a:avLst>
                            <a:gd name="adj" fmla="val 15171"/>
                          </a:avLst>
                        </a:prstGeom>
                        <a:solidFill>
                          <a:srgbClr val="5D9183"/>
                        </a:solidFill>
                        <a:ln w="28575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68" name="フリーフォーム: 図形 167">
                        <a:extLst>
                          <a:ext uri="{FF2B5EF4-FFF2-40B4-BE49-F238E27FC236}">
                            <a16:creationId xmlns:a16="http://schemas.microsoft.com/office/drawing/2014/main" id="{CFB3DA11-53B1-7B8A-199B-C60224E4F8CF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71657" y="5255456"/>
                        <a:ext cx="402310" cy="1037377"/>
                      </a:xfrm>
                      <a:custGeom>
                        <a:avLst/>
                        <a:gdLst>
                          <a:gd name="connsiteX0" fmla="*/ 402310 w 402310"/>
                          <a:gd name="connsiteY0" fmla="*/ 687676 h 1037377"/>
                          <a:gd name="connsiteX1" fmla="*/ 290528 w 402310"/>
                          <a:gd name="connsiteY1" fmla="*/ 794446 h 1037377"/>
                          <a:gd name="connsiteX2" fmla="*/ 291723 w 402310"/>
                          <a:gd name="connsiteY2" fmla="*/ 797080 h 1037377"/>
                          <a:gd name="connsiteX3" fmla="*/ 190668 w 402310"/>
                          <a:gd name="connsiteY3" fmla="*/ 1037377 h 1037377"/>
                          <a:gd name="connsiteX4" fmla="*/ 1908 w 402310"/>
                          <a:gd name="connsiteY4" fmla="*/ 849829 h 1037377"/>
                          <a:gd name="connsiteX5" fmla="*/ 1908 w 402310"/>
                          <a:gd name="connsiteY5" fmla="*/ 396586 h 1037377"/>
                          <a:gd name="connsiteX6" fmla="*/ 5102 w 402310"/>
                          <a:gd name="connsiteY6" fmla="*/ 399595 h 1037377"/>
                          <a:gd name="connsiteX7" fmla="*/ 1908 w 402310"/>
                          <a:gd name="connsiteY7" fmla="*/ 324301 h 1037377"/>
                          <a:gd name="connsiteX8" fmla="*/ 145298 w 402310"/>
                          <a:gd name="connsiteY8" fmla="*/ 454431 h 1037377"/>
                          <a:gd name="connsiteX9" fmla="*/ 149564 w 402310"/>
                          <a:gd name="connsiteY9" fmla="*/ 436698 h 1037377"/>
                          <a:gd name="connsiteX10" fmla="*/ 140928 w 402310"/>
                          <a:gd name="connsiteY10" fmla="*/ 433034 h 1037377"/>
                          <a:gd name="connsiteX11" fmla="*/ 129509 w 402310"/>
                          <a:gd name="connsiteY11" fmla="*/ 404786 h 1037377"/>
                          <a:gd name="connsiteX12" fmla="*/ 129509 w 402310"/>
                          <a:gd name="connsiteY12" fmla="*/ 392908 h 1037377"/>
                          <a:gd name="connsiteX13" fmla="*/ 140928 w 402310"/>
                          <a:gd name="connsiteY13" fmla="*/ 364662 h 1037377"/>
                          <a:gd name="connsiteX14" fmla="*/ 149682 w 402310"/>
                          <a:gd name="connsiteY14" fmla="*/ 360947 h 1037377"/>
                          <a:gd name="connsiteX15" fmla="*/ 131728 w 402310"/>
                          <a:gd name="connsiteY15" fmla="*/ 286313 h 1037377"/>
                          <a:gd name="connsiteX16" fmla="*/ 0 w 402310"/>
                          <a:gd name="connsiteY16" fmla="*/ 320396 h 1037377"/>
                          <a:gd name="connsiteX17" fmla="*/ 0 w 402310"/>
                          <a:gd name="connsiteY17" fmla="*/ 199271 h 1037377"/>
                          <a:gd name="connsiteX18" fmla="*/ 1 w 402310"/>
                          <a:gd name="connsiteY18" fmla="*/ 199270 h 1037377"/>
                          <a:gd name="connsiteX19" fmla="*/ 1 w 402310"/>
                          <a:gd name="connsiteY19" fmla="*/ 103542 h 1037377"/>
                          <a:gd name="connsiteX20" fmla="*/ 91521 w 402310"/>
                          <a:gd name="connsiteY20" fmla="*/ 0 h 1037377"/>
                          <a:gd name="connsiteX21" fmla="*/ 244056 w 402310"/>
                          <a:gd name="connsiteY21" fmla="*/ 97682 h 1037377"/>
                          <a:gd name="connsiteX22" fmla="*/ 243225 w 402310"/>
                          <a:gd name="connsiteY22" fmla="*/ 100082 h 1037377"/>
                          <a:gd name="connsiteX23" fmla="*/ 246623 w 402310"/>
                          <a:gd name="connsiteY23" fmla="*/ 97682 h 1037377"/>
                          <a:gd name="connsiteX24" fmla="*/ 377523 w 402310"/>
                          <a:gd name="connsiteY24" fmla="*/ 222715 h 1037377"/>
                          <a:gd name="connsiteX25" fmla="*/ 231243 w 402310"/>
                          <a:gd name="connsiteY25" fmla="*/ 260564 h 1037377"/>
                          <a:gd name="connsiteX26" fmla="*/ 207097 w 402310"/>
                          <a:gd name="connsiteY26" fmla="*/ 360946 h 1037377"/>
                          <a:gd name="connsiteX27" fmla="*/ 215852 w 402310"/>
                          <a:gd name="connsiteY27" fmla="*/ 364662 h 1037377"/>
                          <a:gd name="connsiteX28" fmla="*/ 227271 w 402310"/>
                          <a:gd name="connsiteY28" fmla="*/ 392908 h 1037377"/>
                          <a:gd name="connsiteX29" fmla="*/ 227271 w 402310"/>
                          <a:gd name="connsiteY29" fmla="*/ 404786 h 1037377"/>
                          <a:gd name="connsiteX30" fmla="*/ 215852 w 402310"/>
                          <a:gd name="connsiteY30" fmla="*/ 433034 h 1037377"/>
                          <a:gd name="connsiteX31" fmla="*/ 207214 w 402310"/>
                          <a:gd name="connsiteY31" fmla="*/ 436699 h 1037377"/>
                          <a:gd name="connsiteX32" fmla="*/ 229962 w 402310"/>
                          <a:gd name="connsiteY32" fmla="*/ 531266 h 1037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</a:cxnLst>
                        <a:rect l="l" t="t" r="r" b="b"/>
                        <a:pathLst>
                          <a:path w="402310" h="1037377">
                            <a:moveTo>
                              <a:pt x="402310" y="687676"/>
                            </a:moveTo>
                            <a:lnTo>
                              <a:pt x="290528" y="794446"/>
                            </a:lnTo>
                            <a:lnTo>
                              <a:pt x="291723" y="797080"/>
                            </a:lnTo>
                            <a:lnTo>
                              <a:pt x="190668" y="1037377"/>
                            </a:lnTo>
                            <a:lnTo>
                              <a:pt x="1908" y="849829"/>
                            </a:lnTo>
                            <a:lnTo>
                              <a:pt x="1908" y="396586"/>
                            </a:lnTo>
                            <a:lnTo>
                              <a:pt x="5102" y="399595"/>
                            </a:lnTo>
                            <a:lnTo>
                              <a:pt x="1908" y="324301"/>
                            </a:lnTo>
                            <a:lnTo>
                              <a:pt x="145298" y="454431"/>
                            </a:lnTo>
                            <a:lnTo>
                              <a:pt x="149564" y="436698"/>
                            </a:lnTo>
                            <a:lnTo>
                              <a:pt x="140928" y="433034"/>
                            </a:lnTo>
                            <a:cubicBezTo>
                              <a:pt x="133872" y="425804"/>
                              <a:pt x="129509" y="415818"/>
                              <a:pt x="129509" y="404786"/>
                            </a:cubicBezTo>
                            <a:lnTo>
                              <a:pt x="129509" y="392908"/>
                            </a:lnTo>
                            <a:cubicBezTo>
                              <a:pt x="129509" y="381878"/>
                              <a:pt x="133872" y="371891"/>
                              <a:pt x="140928" y="364662"/>
                            </a:cubicBezTo>
                            <a:lnTo>
                              <a:pt x="149682" y="360947"/>
                            </a:lnTo>
                            <a:lnTo>
                              <a:pt x="131728" y="286313"/>
                            </a:lnTo>
                            <a:lnTo>
                              <a:pt x="0" y="320396"/>
                            </a:lnTo>
                            <a:lnTo>
                              <a:pt x="0" y="199271"/>
                            </a:lnTo>
                            <a:lnTo>
                              <a:pt x="1" y="199270"/>
                            </a:lnTo>
                            <a:lnTo>
                              <a:pt x="1" y="103542"/>
                            </a:lnTo>
                            <a:lnTo>
                              <a:pt x="91521" y="0"/>
                            </a:lnTo>
                            <a:lnTo>
                              <a:pt x="244056" y="97682"/>
                            </a:lnTo>
                            <a:lnTo>
                              <a:pt x="243225" y="100082"/>
                            </a:lnTo>
                            <a:lnTo>
                              <a:pt x="246623" y="97682"/>
                            </a:lnTo>
                            <a:lnTo>
                              <a:pt x="377523" y="222715"/>
                            </a:lnTo>
                            <a:lnTo>
                              <a:pt x="231243" y="260564"/>
                            </a:lnTo>
                            <a:lnTo>
                              <a:pt x="207097" y="360946"/>
                            </a:lnTo>
                            <a:lnTo>
                              <a:pt x="215852" y="364662"/>
                            </a:lnTo>
                            <a:cubicBezTo>
                              <a:pt x="222907" y="371891"/>
                              <a:pt x="227271" y="381878"/>
                              <a:pt x="227271" y="392908"/>
                            </a:cubicBezTo>
                            <a:lnTo>
                              <a:pt x="227271" y="404786"/>
                            </a:lnTo>
                            <a:cubicBezTo>
                              <a:pt x="227271" y="415818"/>
                              <a:pt x="222907" y="425804"/>
                              <a:pt x="215852" y="433034"/>
                            </a:cubicBezTo>
                            <a:lnTo>
                              <a:pt x="207214" y="436699"/>
                            </a:lnTo>
                            <a:lnTo>
                              <a:pt x="229962" y="531266"/>
                            </a:ln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61" name="フリーフォーム: 図形 160">
                      <a:extLst>
                        <a:ext uri="{FF2B5EF4-FFF2-40B4-BE49-F238E27FC236}">
                          <a16:creationId xmlns:a16="http://schemas.microsoft.com/office/drawing/2014/main" id="{E47109E4-DF1C-6061-DBC0-795E91A170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094" y="4766395"/>
                      <a:ext cx="792268" cy="271315"/>
                    </a:xfrm>
                    <a:custGeom>
                      <a:avLst/>
                      <a:gdLst>
                        <a:gd name="connsiteX0" fmla="*/ 965925 w 1101656"/>
                        <a:gd name="connsiteY0" fmla="*/ 107235 h 377265"/>
                        <a:gd name="connsiteX1" fmla="*/ 965925 w 1101656"/>
                        <a:gd name="connsiteY1" fmla="*/ 175596 h 377265"/>
                        <a:gd name="connsiteX2" fmla="*/ 1024420 w 1101656"/>
                        <a:gd name="connsiteY2" fmla="*/ 175596 h 377265"/>
                        <a:gd name="connsiteX3" fmla="*/ 1024420 w 1101656"/>
                        <a:gd name="connsiteY3" fmla="*/ 107235 h 377265"/>
                        <a:gd name="connsiteX4" fmla="*/ 829812 w 1101656"/>
                        <a:gd name="connsiteY4" fmla="*/ 107235 h 377265"/>
                        <a:gd name="connsiteX5" fmla="*/ 829812 w 1101656"/>
                        <a:gd name="connsiteY5" fmla="*/ 175596 h 377265"/>
                        <a:gd name="connsiteX6" fmla="*/ 888689 w 1101656"/>
                        <a:gd name="connsiteY6" fmla="*/ 175596 h 377265"/>
                        <a:gd name="connsiteX7" fmla="*/ 888689 w 1101656"/>
                        <a:gd name="connsiteY7" fmla="*/ 107235 h 377265"/>
                        <a:gd name="connsiteX8" fmla="*/ 752178 w 1101656"/>
                        <a:gd name="connsiteY8" fmla="*/ 19575 h 377265"/>
                        <a:gd name="connsiteX9" fmla="*/ 752576 w 1101656"/>
                        <a:gd name="connsiteY9" fmla="*/ 19575 h 377265"/>
                        <a:gd name="connsiteX10" fmla="*/ 829812 w 1101656"/>
                        <a:gd name="connsiteY10" fmla="*/ 19575 h 377265"/>
                        <a:gd name="connsiteX11" fmla="*/ 888689 w 1101656"/>
                        <a:gd name="connsiteY11" fmla="*/ 19575 h 377265"/>
                        <a:gd name="connsiteX12" fmla="*/ 965925 w 1101656"/>
                        <a:gd name="connsiteY12" fmla="*/ 19575 h 377265"/>
                        <a:gd name="connsiteX13" fmla="*/ 1024420 w 1101656"/>
                        <a:gd name="connsiteY13" fmla="*/ 19575 h 377265"/>
                        <a:gd name="connsiteX14" fmla="*/ 1101656 w 1101656"/>
                        <a:gd name="connsiteY14" fmla="*/ 19575 h 377265"/>
                        <a:gd name="connsiteX15" fmla="*/ 1101656 w 1101656"/>
                        <a:gd name="connsiteY15" fmla="*/ 107235 h 377265"/>
                        <a:gd name="connsiteX16" fmla="*/ 1101656 w 1101656"/>
                        <a:gd name="connsiteY16" fmla="*/ 175596 h 377265"/>
                        <a:gd name="connsiteX17" fmla="*/ 1101656 w 1101656"/>
                        <a:gd name="connsiteY17" fmla="*/ 263256 h 377265"/>
                        <a:gd name="connsiteX18" fmla="*/ 1101656 w 1101656"/>
                        <a:gd name="connsiteY18" fmla="*/ 377265 h 377265"/>
                        <a:gd name="connsiteX19" fmla="*/ 1024420 w 1101656"/>
                        <a:gd name="connsiteY19" fmla="*/ 377265 h 377265"/>
                        <a:gd name="connsiteX20" fmla="*/ 1024420 w 1101656"/>
                        <a:gd name="connsiteY20" fmla="*/ 263256 h 377265"/>
                        <a:gd name="connsiteX21" fmla="*/ 829812 w 1101656"/>
                        <a:gd name="connsiteY21" fmla="*/ 263256 h 377265"/>
                        <a:gd name="connsiteX22" fmla="*/ 829812 w 1101656"/>
                        <a:gd name="connsiteY22" fmla="*/ 377265 h 377265"/>
                        <a:gd name="connsiteX23" fmla="*/ 752576 w 1101656"/>
                        <a:gd name="connsiteY23" fmla="*/ 377265 h 377265"/>
                        <a:gd name="connsiteX24" fmla="*/ 752576 w 1101656"/>
                        <a:gd name="connsiteY24" fmla="*/ 263256 h 377265"/>
                        <a:gd name="connsiteX25" fmla="*/ 752178 w 1101656"/>
                        <a:gd name="connsiteY25" fmla="*/ 263256 h 377265"/>
                        <a:gd name="connsiteX26" fmla="*/ 752178 w 1101656"/>
                        <a:gd name="connsiteY26" fmla="*/ 175596 h 377265"/>
                        <a:gd name="connsiteX27" fmla="*/ 752576 w 1101656"/>
                        <a:gd name="connsiteY27" fmla="*/ 175596 h 377265"/>
                        <a:gd name="connsiteX28" fmla="*/ 752576 w 1101656"/>
                        <a:gd name="connsiteY28" fmla="*/ 107235 h 377265"/>
                        <a:gd name="connsiteX29" fmla="*/ 752178 w 1101656"/>
                        <a:gd name="connsiteY29" fmla="*/ 107235 h 377265"/>
                        <a:gd name="connsiteX30" fmla="*/ 294493 w 1101656"/>
                        <a:gd name="connsiteY30" fmla="*/ 0 h 377265"/>
                        <a:gd name="connsiteX31" fmla="*/ 306871 w 1101656"/>
                        <a:gd name="connsiteY31" fmla="*/ 86782 h 377265"/>
                        <a:gd name="connsiteX32" fmla="*/ 197920 w 1101656"/>
                        <a:gd name="connsiteY32" fmla="*/ 102322 h 377265"/>
                        <a:gd name="connsiteX33" fmla="*/ 197920 w 1101656"/>
                        <a:gd name="connsiteY33" fmla="*/ 153415 h 377265"/>
                        <a:gd name="connsiteX34" fmla="*/ 316153 w 1101656"/>
                        <a:gd name="connsiteY34" fmla="*/ 153415 h 377265"/>
                        <a:gd name="connsiteX35" fmla="*/ 316153 w 1101656"/>
                        <a:gd name="connsiteY35" fmla="*/ 241075 h 377265"/>
                        <a:gd name="connsiteX36" fmla="*/ 197920 w 1101656"/>
                        <a:gd name="connsiteY36" fmla="*/ 241075 h 377265"/>
                        <a:gd name="connsiteX37" fmla="*/ 197920 w 1101656"/>
                        <a:gd name="connsiteY37" fmla="*/ 377263 h 377265"/>
                        <a:gd name="connsiteX38" fmla="*/ 120684 w 1101656"/>
                        <a:gd name="connsiteY38" fmla="*/ 377263 h 377265"/>
                        <a:gd name="connsiteX39" fmla="*/ 120684 w 1101656"/>
                        <a:gd name="connsiteY39" fmla="*/ 241075 h 377265"/>
                        <a:gd name="connsiteX40" fmla="*/ 0 w 1101656"/>
                        <a:gd name="connsiteY40" fmla="*/ 241075 h 377265"/>
                        <a:gd name="connsiteX41" fmla="*/ 0 w 1101656"/>
                        <a:gd name="connsiteY41" fmla="*/ 153415 h 377265"/>
                        <a:gd name="connsiteX42" fmla="*/ 120684 w 1101656"/>
                        <a:gd name="connsiteY42" fmla="*/ 153415 h 377265"/>
                        <a:gd name="connsiteX43" fmla="*/ 120684 w 1101656"/>
                        <a:gd name="connsiteY43" fmla="*/ 113338 h 377265"/>
                        <a:gd name="connsiteX44" fmla="*/ 26227 w 1101656"/>
                        <a:gd name="connsiteY44" fmla="*/ 126810 h 377265"/>
                        <a:gd name="connsiteX45" fmla="*/ 13849 w 1101656"/>
                        <a:gd name="connsiteY45" fmla="*/ 40028 h 377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1101656" h="377265">
                          <a:moveTo>
                            <a:pt x="965925" y="107235"/>
                          </a:moveTo>
                          <a:lnTo>
                            <a:pt x="965925" y="175596"/>
                          </a:lnTo>
                          <a:lnTo>
                            <a:pt x="1024420" y="175596"/>
                          </a:lnTo>
                          <a:lnTo>
                            <a:pt x="1024420" y="107235"/>
                          </a:lnTo>
                          <a:close/>
                          <a:moveTo>
                            <a:pt x="829812" y="107235"/>
                          </a:moveTo>
                          <a:lnTo>
                            <a:pt x="829812" y="175596"/>
                          </a:lnTo>
                          <a:lnTo>
                            <a:pt x="888689" y="175596"/>
                          </a:lnTo>
                          <a:lnTo>
                            <a:pt x="888689" y="107235"/>
                          </a:lnTo>
                          <a:close/>
                          <a:moveTo>
                            <a:pt x="752178" y="19575"/>
                          </a:moveTo>
                          <a:lnTo>
                            <a:pt x="752576" y="19575"/>
                          </a:lnTo>
                          <a:lnTo>
                            <a:pt x="829812" y="19575"/>
                          </a:lnTo>
                          <a:lnTo>
                            <a:pt x="888689" y="19575"/>
                          </a:lnTo>
                          <a:lnTo>
                            <a:pt x="965925" y="19575"/>
                          </a:lnTo>
                          <a:lnTo>
                            <a:pt x="1024420" y="19575"/>
                          </a:lnTo>
                          <a:lnTo>
                            <a:pt x="1101656" y="19575"/>
                          </a:lnTo>
                          <a:lnTo>
                            <a:pt x="1101656" y="107235"/>
                          </a:lnTo>
                          <a:lnTo>
                            <a:pt x="1101656" y="175596"/>
                          </a:lnTo>
                          <a:lnTo>
                            <a:pt x="1101656" y="263256"/>
                          </a:lnTo>
                          <a:lnTo>
                            <a:pt x="1101656" y="377265"/>
                          </a:lnTo>
                          <a:lnTo>
                            <a:pt x="1024420" y="377265"/>
                          </a:lnTo>
                          <a:lnTo>
                            <a:pt x="1024420" y="263256"/>
                          </a:lnTo>
                          <a:lnTo>
                            <a:pt x="829812" y="263256"/>
                          </a:lnTo>
                          <a:lnTo>
                            <a:pt x="829812" y="377265"/>
                          </a:lnTo>
                          <a:lnTo>
                            <a:pt x="752576" y="377265"/>
                          </a:lnTo>
                          <a:lnTo>
                            <a:pt x="752576" y="263256"/>
                          </a:lnTo>
                          <a:lnTo>
                            <a:pt x="752178" y="263256"/>
                          </a:lnTo>
                          <a:lnTo>
                            <a:pt x="752178" y="175596"/>
                          </a:lnTo>
                          <a:lnTo>
                            <a:pt x="752576" y="175596"/>
                          </a:lnTo>
                          <a:lnTo>
                            <a:pt x="752576" y="107235"/>
                          </a:lnTo>
                          <a:lnTo>
                            <a:pt x="752178" y="107235"/>
                          </a:lnTo>
                          <a:close/>
                          <a:moveTo>
                            <a:pt x="294493" y="0"/>
                          </a:moveTo>
                          <a:lnTo>
                            <a:pt x="306871" y="86782"/>
                          </a:lnTo>
                          <a:lnTo>
                            <a:pt x="197920" y="102322"/>
                          </a:lnTo>
                          <a:lnTo>
                            <a:pt x="197920" y="153415"/>
                          </a:lnTo>
                          <a:lnTo>
                            <a:pt x="316153" y="153415"/>
                          </a:lnTo>
                          <a:lnTo>
                            <a:pt x="316153" y="241075"/>
                          </a:lnTo>
                          <a:lnTo>
                            <a:pt x="197920" y="241075"/>
                          </a:lnTo>
                          <a:lnTo>
                            <a:pt x="197920" y="377263"/>
                          </a:lnTo>
                          <a:lnTo>
                            <a:pt x="120684" y="377263"/>
                          </a:lnTo>
                          <a:lnTo>
                            <a:pt x="120684" y="241075"/>
                          </a:lnTo>
                          <a:lnTo>
                            <a:pt x="0" y="241075"/>
                          </a:lnTo>
                          <a:lnTo>
                            <a:pt x="0" y="153415"/>
                          </a:lnTo>
                          <a:lnTo>
                            <a:pt x="120684" y="153415"/>
                          </a:lnTo>
                          <a:lnTo>
                            <a:pt x="120684" y="113338"/>
                          </a:lnTo>
                          <a:lnTo>
                            <a:pt x="26227" y="126810"/>
                          </a:lnTo>
                          <a:lnTo>
                            <a:pt x="13849" y="40028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フリーフォーム: 図形 161">
                      <a:extLst>
                        <a:ext uri="{FF2B5EF4-FFF2-40B4-BE49-F238E27FC236}">
                          <a16:creationId xmlns:a16="http://schemas.microsoft.com/office/drawing/2014/main" id="{B94DD4D0-9915-C75A-C6C1-35621C056B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51490" y="4916101"/>
                      <a:ext cx="831877" cy="975593"/>
                    </a:xfrm>
                    <a:custGeom>
                      <a:avLst/>
                      <a:gdLst>
                        <a:gd name="connsiteX0" fmla="*/ 575629 w 1151258"/>
                        <a:gd name="connsiteY0" fmla="*/ 0 h 1350150"/>
                        <a:gd name="connsiteX1" fmla="*/ 799690 w 1151258"/>
                        <a:gd name="connsiteY1" fmla="*/ 53050 h 1350150"/>
                        <a:gd name="connsiteX2" fmla="*/ 859366 w 1151258"/>
                        <a:gd name="connsiteY2" fmla="*/ 91038 h 1350150"/>
                        <a:gd name="connsiteX3" fmla="*/ 879644 w 1151258"/>
                        <a:gd name="connsiteY3" fmla="*/ 74956 h 1350150"/>
                        <a:gd name="connsiteX4" fmla="*/ 936113 w 1151258"/>
                        <a:gd name="connsiteY4" fmla="*/ 61546 h 1350150"/>
                        <a:gd name="connsiteX5" fmla="*/ 1081186 w 1151258"/>
                        <a:gd name="connsiteY5" fmla="*/ 232193 h 1350150"/>
                        <a:gd name="connsiteX6" fmla="*/ 1069786 w 1151258"/>
                        <a:gd name="connsiteY6" fmla="*/ 298616 h 1350150"/>
                        <a:gd name="connsiteX7" fmla="*/ 1060723 w 1151258"/>
                        <a:gd name="connsiteY7" fmla="*/ 314428 h 1350150"/>
                        <a:gd name="connsiteX8" fmla="*/ 1106022 w 1151258"/>
                        <a:gd name="connsiteY8" fmla="*/ 412305 h 1350150"/>
                        <a:gd name="connsiteX9" fmla="*/ 1151258 w 1151258"/>
                        <a:gd name="connsiteY9" fmla="*/ 675075 h 1350150"/>
                        <a:gd name="connsiteX10" fmla="*/ 1106022 w 1151258"/>
                        <a:gd name="connsiteY10" fmla="*/ 937845 h 1350150"/>
                        <a:gd name="connsiteX11" fmla="*/ 1058913 w 1151258"/>
                        <a:gd name="connsiteY11" fmla="*/ 1039632 h 1350150"/>
                        <a:gd name="connsiteX12" fmla="*/ 1069786 w 1151258"/>
                        <a:gd name="connsiteY12" fmla="*/ 1058602 h 1350150"/>
                        <a:gd name="connsiteX13" fmla="*/ 1081186 w 1151258"/>
                        <a:gd name="connsiteY13" fmla="*/ 1125025 h 1350150"/>
                        <a:gd name="connsiteX14" fmla="*/ 936113 w 1151258"/>
                        <a:gd name="connsiteY14" fmla="*/ 1295672 h 1350150"/>
                        <a:gd name="connsiteX15" fmla="*/ 879644 w 1151258"/>
                        <a:gd name="connsiteY15" fmla="*/ 1282262 h 1350150"/>
                        <a:gd name="connsiteX16" fmla="*/ 854422 w 1151258"/>
                        <a:gd name="connsiteY16" fmla="*/ 1262259 h 1350150"/>
                        <a:gd name="connsiteX17" fmla="*/ 799690 w 1151258"/>
                        <a:gd name="connsiteY17" fmla="*/ 1297100 h 1350150"/>
                        <a:gd name="connsiteX18" fmla="*/ 575629 w 1151258"/>
                        <a:gd name="connsiteY18" fmla="*/ 1350150 h 1350150"/>
                        <a:gd name="connsiteX19" fmla="*/ 351568 w 1151258"/>
                        <a:gd name="connsiteY19" fmla="*/ 1297100 h 1350150"/>
                        <a:gd name="connsiteX20" fmla="*/ 296835 w 1151258"/>
                        <a:gd name="connsiteY20" fmla="*/ 1262259 h 1350150"/>
                        <a:gd name="connsiteX21" fmla="*/ 271612 w 1151258"/>
                        <a:gd name="connsiteY21" fmla="*/ 1282262 h 1350150"/>
                        <a:gd name="connsiteX22" fmla="*/ 215143 w 1151258"/>
                        <a:gd name="connsiteY22" fmla="*/ 1295672 h 1350150"/>
                        <a:gd name="connsiteX23" fmla="*/ 70070 w 1151258"/>
                        <a:gd name="connsiteY23" fmla="*/ 1125025 h 1350150"/>
                        <a:gd name="connsiteX24" fmla="*/ 81471 w 1151258"/>
                        <a:gd name="connsiteY24" fmla="*/ 1058602 h 1350150"/>
                        <a:gd name="connsiteX25" fmla="*/ 92345 w 1151258"/>
                        <a:gd name="connsiteY25" fmla="*/ 1039630 h 1350150"/>
                        <a:gd name="connsiteX26" fmla="*/ 45236 w 1151258"/>
                        <a:gd name="connsiteY26" fmla="*/ 937845 h 1350150"/>
                        <a:gd name="connsiteX27" fmla="*/ 0 w 1151258"/>
                        <a:gd name="connsiteY27" fmla="*/ 675075 h 1350150"/>
                        <a:gd name="connsiteX28" fmla="*/ 45236 w 1151258"/>
                        <a:gd name="connsiteY28" fmla="*/ 412305 h 1350150"/>
                        <a:gd name="connsiteX29" fmla="*/ 90535 w 1151258"/>
                        <a:gd name="connsiteY29" fmla="*/ 314430 h 1350150"/>
                        <a:gd name="connsiteX30" fmla="*/ 81471 w 1151258"/>
                        <a:gd name="connsiteY30" fmla="*/ 298616 h 1350150"/>
                        <a:gd name="connsiteX31" fmla="*/ 70070 w 1151258"/>
                        <a:gd name="connsiteY31" fmla="*/ 232193 h 1350150"/>
                        <a:gd name="connsiteX32" fmla="*/ 215143 w 1151258"/>
                        <a:gd name="connsiteY32" fmla="*/ 61546 h 1350150"/>
                        <a:gd name="connsiteX33" fmla="*/ 271612 w 1151258"/>
                        <a:gd name="connsiteY33" fmla="*/ 74956 h 1350150"/>
                        <a:gd name="connsiteX34" fmla="*/ 291891 w 1151258"/>
                        <a:gd name="connsiteY34" fmla="*/ 91038 h 1350150"/>
                        <a:gd name="connsiteX35" fmla="*/ 351568 w 1151258"/>
                        <a:gd name="connsiteY35" fmla="*/ 53050 h 1350150"/>
                        <a:gd name="connsiteX36" fmla="*/ 575629 w 1151258"/>
                        <a:gd name="connsiteY36" fmla="*/ 0 h 1350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</a:cxnLst>
                      <a:rect l="l" t="t" r="r" b="b"/>
                      <a:pathLst>
                        <a:path w="1151258" h="1350150">
                          <a:moveTo>
                            <a:pt x="575629" y="0"/>
                          </a:moveTo>
                          <a:cubicBezTo>
                            <a:pt x="655107" y="0"/>
                            <a:pt x="730823" y="18890"/>
                            <a:pt x="799690" y="53050"/>
                          </a:cubicBezTo>
                          <a:lnTo>
                            <a:pt x="859366" y="91038"/>
                          </a:lnTo>
                          <a:lnTo>
                            <a:pt x="879644" y="74956"/>
                          </a:lnTo>
                          <a:cubicBezTo>
                            <a:pt x="897000" y="66321"/>
                            <a:pt x="916083" y="61546"/>
                            <a:pt x="936113" y="61546"/>
                          </a:cubicBezTo>
                          <a:cubicBezTo>
                            <a:pt x="1016235" y="61546"/>
                            <a:pt x="1081186" y="137947"/>
                            <a:pt x="1081186" y="232193"/>
                          </a:cubicBezTo>
                          <a:cubicBezTo>
                            <a:pt x="1081186" y="255754"/>
                            <a:pt x="1077127" y="278200"/>
                            <a:pt x="1069786" y="298616"/>
                          </a:cubicBezTo>
                          <a:lnTo>
                            <a:pt x="1060723" y="314428"/>
                          </a:lnTo>
                          <a:lnTo>
                            <a:pt x="1106022" y="412305"/>
                          </a:lnTo>
                          <a:cubicBezTo>
                            <a:pt x="1135151" y="493070"/>
                            <a:pt x="1151258" y="581866"/>
                            <a:pt x="1151258" y="675075"/>
                          </a:cubicBezTo>
                          <a:cubicBezTo>
                            <a:pt x="1151258" y="768283"/>
                            <a:pt x="1135151" y="857080"/>
                            <a:pt x="1106022" y="937845"/>
                          </a:cubicBezTo>
                          <a:lnTo>
                            <a:pt x="1058913" y="1039632"/>
                          </a:lnTo>
                          <a:lnTo>
                            <a:pt x="1069786" y="1058602"/>
                          </a:lnTo>
                          <a:cubicBezTo>
                            <a:pt x="1077127" y="1079018"/>
                            <a:pt x="1081186" y="1101464"/>
                            <a:pt x="1081186" y="1125025"/>
                          </a:cubicBezTo>
                          <a:cubicBezTo>
                            <a:pt x="1081186" y="1219271"/>
                            <a:pt x="1016235" y="1295672"/>
                            <a:pt x="936113" y="1295672"/>
                          </a:cubicBezTo>
                          <a:cubicBezTo>
                            <a:pt x="916083" y="1295672"/>
                            <a:pt x="897000" y="1290897"/>
                            <a:pt x="879644" y="1282262"/>
                          </a:cubicBezTo>
                          <a:lnTo>
                            <a:pt x="854422" y="1262259"/>
                          </a:lnTo>
                          <a:lnTo>
                            <a:pt x="799690" y="1297100"/>
                          </a:lnTo>
                          <a:cubicBezTo>
                            <a:pt x="730823" y="1331260"/>
                            <a:pt x="655107" y="1350150"/>
                            <a:pt x="575629" y="1350150"/>
                          </a:cubicBezTo>
                          <a:cubicBezTo>
                            <a:pt x="496151" y="1350150"/>
                            <a:pt x="420436" y="1331260"/>
                            <a:pt x="351568" y="1297100"/>
                          </a:cubicBezTo>
                          <a:lnTo>
                            <a:pt x="296835" y="1262259"/>
                          </a:lnTo>
                          <a:lnTo>
                            <a:pt x="271612" y="1282262"/>
                          </a:lnTo>
                          <a:cubicBezTo>
                            <a:pt x="254256" y="1290897"/>
                            <a:pt x="235174" y="1295672"/>
                            <a:pt x="215143" y="1295672"/>
                          </a:cubicBezTo>
                          <a:cubicBezTo>
                            <a:pt x="135021" y="1295672"/>
                            <a:pt x="70070" y="1219271"/>
                            <a:pt x="70070" y="1125025"/>
                          </a:cubicBezTo>
                          <a:cubicBezTo>
                            <a:pt x="70070" y="1101464"/>
                            <a:pt x="74130" y="1079018"/>
                            <a:pt x="81471" y="1058602"/>
                          </a:cubicBezTo>
                          <a:lnTo>
                            <a:pt x="92345" y="1039630"/>
                          </a:lnTo>
                          <a:lnTo>
                            <a:pt x="45236" y="937845"/>
                          </a:lnTo>
                          <a:cubicBezTo>
                            <a:pt x="16107" y="857080"/>
                            <a:pt x="0" y="768283"/>
                            <a:pt x="0" y="675075"/>
                          </a:cubicBezTo>
                          <a:cubicBezTo>
                            <a:pt x="0" y="581866"/>
                            <a:pt x="16107" y="493070"/>
                            <a:pt x="45236" y="412305"/>
                          </a:cubicBezTo>
                          <a:lnTo>
                            <a:pt x="90535" y="314430"/>
                          </a:lnTo>
                          <a:lnTo>
                            <a:pt x="81471" y="298616"/>
                          </a:lnTo>
                          <a:cubicBezTo>
                            <a:pt x="74130" y="278200"/>
                            <a:pt x="70070" y="255754"/>
                            <a:pt x="70070" y="232193"/>
                          </a:cubicBezTo>
                          <a:cubicBezTo>
                            <a:pt x="70070" y="137947"/>
                            <a:pt x="135021" y="61546"/>
                            <a:pt x="215143" y="61546"/>
                          </a:cubicBezTo>
                          <a:cubicBezTo>
                            <a:pt x="235174" y="61546"/>
                            <a:pt x="254256" y="66321"/>
                            <a:pt x="271612" y="74956"/>
                          </a:cubicBezTo>
                          <a:lnTo>
                            <a:pt x="291891" y="91038"/>
                          </a:lnTo>
                          <a:lnTo>
                            <a:pt x="351568" y="53050"/>
                          </a:lnTo>
                          <a:cubicBezTo>
                            <a:pt x="420436" y="18890"/>
                            <a:pt x="496151" y="0"/>
                            <a:pt x="575629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 dirty="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163" name="フリーフォーム: 図形 162">
                      <a:extLst>
                        <a:ext uri="{FF2B5EF4-FFF2-40B4-BE49-F238E27FC236}">
                          <a16:creationId xmlns:a16="http://schemas.microsoft.com/office/drawing/2014/main" id="{0B6D137C-0DD5-E936-1799-F813225FBF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92622" y="5172431"/>
                      <a:ext cx="1004497" cy="521013"/>
                    </a:xfrm>
                    <a:custGeom>
                      <a:avLst/>
                      <a:gdLst>
                        <a:gd name="connsiteX0" fmla="*/ 1441009 w 1668057"/>
                        <a:gd name="connsiteY0" fmla="*/ 100013 h 865188"/>
                        <a:gd name="connsiteX1" fmla="*/ 1309262 w 1668057"/>
                        <a:gd name="connsiteY1" fmla="*/ 432582 h 865188"/>
                        <a:gd name="connsiteX2" fmla="*/ 1441009 w 1668057"/>
                        <a:gd name="connsiteY2" fmla="*/ 765151 h 865188"/>
                        <a:gd name="connsiteX3" fmla="*/ 1572756 w 1668057"/>
                        <a:gd name="connsiteY3" fmla="*/ 432582 h 865188"/>
                        <a:gd name="connsiteX4" fmla="*/ 1441009 w 1668057"/>
                        <a:gd name="connsiteY4" fmla="*/ 100013 h 865188"/>
                        <a:gd name="connsiteX5" fmla="*/ 933803 w 1668057"/>
                        <a:gd name="connsiteY5" fmla="*/ 100013 h 865188"/>
                        <a:gd name="connsiteX6" fmla="*/ 802056 w 1668057"/>
                        <a:gd name="connsiteY6" fmla="*/ 432582 h 865188"/>
                        <a:gd name="connsiteX7" fmla="*/ 933803 w 1668057"/>
                        <a:gd name="connsiteY7" fmla="*/ 765151 h 865188"/>
                        <a:gd name="connsiteX8" fmla="*/ 1065550 w 1668057"/>
                        <a:gd name="connsiteY8" fmla="*/ 432582 h 865188"/>
                        <a:gd name="connsiteX9" fmla="*/ 933803 w 1668057"/>
                        <a:gd name="connsiteY9" fmla="*/ 100013 h 865188"/>
                        <a:gd name="connsiteX10" fmla="*/ 428978 w 1668057"/>
                        <a:gd name="connsiteY10" fmla="*/ 100013 h 865188"/>
                        <a:gd name="connsiteX11" fmla="*/ 297231 w 1668057"/>
                        <a:gd name="connsiteY11" fmla="*/ 432582 h 865188"/>
                        <a:gd name="connsiteX12" fmla="*/ 428978 w 1668057"/>
                        <a:gd name="connsiteY12" fmla="*/ 765151 h 865188"/>
                        <a:gd name="connsiteX13" fmla="*/ 560725 w 1668057"/>
                        <a:gd name="connsiteY13" fmla="*/ 432582 h 865188"/>
                        <a:gd name="connsiteX14" fmla="*/ 428978 w 1668057"/>
                        <a:gd name="connsiteY14" fmla="*/ 100013 h 865188"/>
                        <a:gd name="connsiteX15" fmla="*/ 1441019 w 1668057"/>
                        <a:gd name="connsiteY15" fmla="*/ 1 h 865188"/>
                        <a:gd name="connsiteX16" fmla="*/ 1668057 w 1668057"/>
                        <a:gd name="connsiteY16" fmla="*/ 432578 h 865188"/>
                        <a:gd name="connsiteX17" fmla="*/ 1441019 w 1668057"/>
                        <a:gd name="connsiteY17" fmla="*/ 865154 h 865188"/>
                        <a:gd name="connsiteX18" fmla="*/ 1213981 w 1668057"/>
                        <a:gd name="connsiteY18" fmla="*/ 432578 h 865188"/>
                        <a:gd name="connsiteX19" fmla="*/ 1441019 w 1668057"/>
                        <a:gd name="connsiteY19" fmla="*/ 1 h 865188"/>
                        <a:gd name="connsiteX20" fmla="*/ 933813 w 1668057"/>
                        <a:gd name="connsiteY20" fmla="*/ 1 h 865188"/>
                        <a:gd name="connsiteX21" fmla="*/ 1160851 w 1668057"/>
                        <a:gd name="connsiteY21" fmla="*/ 432578 h 865188"/>
                        <a:gd name="connsiteX22" fmla="*/ 933813 w 1668057"/>
                        <a:gd name="connsiteY22" fmla="*/ 865154 h 865188"/>
                        <a:gd name="connsiteX23" fmla="*/ 706775 w 1668057"/>
                        <a:gd name="connsiteY23" fmla="*/ 432578 h 865188"/>
                        <a:gd name="connsiteX24" fmla="*/ 933813 w 1668057"/>
                        <a:gd name="connsiteY24" fmla="*/ 1 h 865188"/>
                        <a:gd name="connsiteX25" fmla="*/ 428988 w 1668057"/>
                        <a:gd name="connsiteY25" fmla="*/ 1 h 865188"/>
                        <a:gd name="connsiteX26" fmla="*/ 656026 w 1668057"/>
                        <a:gd name="connsiteY26" fmla="*/ 432578 h 865188"/>
                        <a:gd name="connsiteX27" fmla="*/ 428988 w 1668057"/>
                        <a:gd name="connsiteY27" fmla="*/ 865154 h 865188"/>
                        <a:gd name="connsiteX28" fmla="*/ 201950 w 1668057"/>
                        <a:gd name="connsiteY28" fmla="*/ 432578 h 865188"/>
                        <a:gd name="connsiteX29" fmla="*/ 428988 w 1668057"/>
                        <a:gd name="connsiteY29" fmla="*/ 1 h 865188"/>
                        <a:gd name="connsiteX30" fmla="*/ 0 w 1668057"/>
                        <a:gd name="connsiteY30" fmla="*/ 0 h 865188"/>
                        <a:gd name="connsiteX31" fmla="*/ 106700 w 1668057"/>
                        <a:gd name="connsiteY31" fmla="*/ 0 h 865188"/>
                        <a:gd name="connsiteX32" fmla="*/ 106700 w 1668057"/>
                        <a:gd name="connsiteY32" fmla="*/ 865188 h 865188"/>
                        <a:gd name="connsiteX33" fmla="*/ 0 w 1668057"/>
                        <a:gd name="connsiteY33" fmla="*/ 865188 h 8651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1668057" h="865188">
                          <a:moveTo>
                            <a:pt x="1441009" y="100013"/>
                          </a:moveTo>
                          <a:cubicBezTo>
                            <a:pt x="1357192" y="100013"/>
                            <a:pt x="1307880" y="197419"/>
                            <a:pt x="1309262" y="432582"/>
                          </a:cubicBezTo>
                          <a:cubicBezTo>
                            <a:pt x="1310644" y="667745"/>
                            <a:pt x="1359956" y="767058"/>
                            <a:pt x="1441009" y="765151"/>
                          </a:cubicBezTo>
                          <a:cubicBezTo>
                            <a:pt x="1522062" y="763244"/>
                            <a:pt x="1572756" y="669652"/>
                            <a:pt x="1572756" y="432582"/>
                          </a:cubicBezTo>
                          <a:cubicBezTo>
                            <a:pt x="1572756" y="195512"/>
                            <a:pt x="1524826" y="100013"/>
                            <a:pt x="1441009" y="100013"/>
                          </a:cubicBezTo>
                          <a:close/>
                          <a:moveTo>
                            <a:pt x="933803" y="100013"/>
                          </a:moveTo>
                          <a:cubicBezTo>
                            <a:pt x="849986" y="100013"/>
                            <a:pt x="800674" y="197419"/>
                            <a:pt x="802056" y="432582"/>
                          </a:cubicBezTo>
                          <a:cubicBezTo>
                            <a:pt x="803438" y="667745"/>
                            <a:pt x="852750" y="767058"/>
                            <a:pt x="933803" y="765151"/>
                          </a:cubicBezTo>
                          <a:cubicBezTo>
                            <a:pt x="1014856" y="763244"/>
                            <a:pt x="1065550" y="669652"/>
                            <a:pt x="1065550" y="432582"/>
                          </a:cubicBezTo>
                          <a:cubicBezTo>
                            <a:pt x="1065550" y="195512"/>
                            <a:pt x="1017620" y="100013"/>
                            <a:pt x="933803" y="100013"/>
                          </a:cubicBezTo>
                          <a:close/>
                          <a:moveTo>
                            <a:pt x="428978" y="100013"/>
                          </a:moveTo>
                          <a:cubicBezTo>
                            <a:pt x="345161" y="100013"/>
                            <a:pt x="295849" y="197419"/>
                            <a:pt x="297231" y="432582"/>
                          </a:cubicBezTo>
                          <a:cubicBezTo>
                            <a:pt x="298613" y="667745"/>
                            <a:pt x="347925" y="767058"/>
                            <a:pt x="428978" y="765151"/>
                          </a:cubicBezTo>
                          <a:cubicBezTo>
                            <a:pt x="510031" y="763244"/>
                            <a:pt x="560725" y="669652"/>
                            <a:pt x="560725" y="432582"/>
                          </a:cubicBezTo>
                          <a:cubicBezTo>
                            <a:pt x="560725" y="195512"/>
                            <a:pt x="512795" y="100013"/>
                            <a:pt x="428978" y="100013"/>
                          </a:cubicBezTo>
                          <a:close/>
                          <a:moveTo>
                            <a:pt x="1441019" y="1"/>
                          </a:moveTo>
                          <a:cubicBezTo>
                            <a:pt x="1585459" y="1"/>
                            <a:pt x="1668057" y="124218"/>
                            <a:pt x="1668057" y="432578"/>
                          </a:cubicBezTo>
                          <a:cubicBezTo>
                            <a:pt x="1668057" y="740937"/>
                            <a:pt x="1580696" y="862674"/>
                            <a:pt x="1441019" y="865154"/>
                          </a:cubicBezTo>
                          <a:cubicBezTo>
                            <a:pt x="1301342" y="867634"/>
                            <a:pt x="1216362" y="738457"/>
                            <a:pt x="1213981" y="432578"/>
                          </a:cubicBezTo>
                          <a:cubicBezTo>
                            <a:pt x="1211600" y="126698"/>
                            <a:pt x="1296579" y="1"/>
                            <a:pt x="1441019" y="1"/>
                          </a:cubicBezTo>
                          <a:close/>
                          <a:moveTo>
                            <a:pt x="933813" y="1"/>
                          </a:moveTo>
                          <a:cubicBezTo>
                            <a:pt x="1078253" y="1"/>
                            <a:pt x="1160851" y="124218"/>
                            <a:pt x="1160851" y="432578"/>
                          </a:cubicBezTo>
                          <a:cubicBezTo>
                            <a:pt x="1160851" y="740937"/>
                            <a:pt x="1073490" y="862674"/>
                            <a:pt x="933813" y="865154"/>
                          </a:cubicBezTo>
                          <a:cubicBezTo>
                            <a:pt x="794136" y="867634"/>
                            <a:pt x="709156" y="738457"/>
                            <a:pt x="706775" y="432578"/>
                          </a:cubicBezTo>
                          <a:cubicBezTo>
                            <a:pt x="704394" y="126698"/>
                            <a:pt x="789373" y="1"/>
                            <a:pt x="933813" y="1"/>
                          </a:cubicBezTo>
                          <a:close/>
                          <a:moveTo>
                            <a:pt x="428988" y="1"/>
                          </a:moveTo>
                          <a:cubicBezTo>
                            <a:pt x="573428" y="1"/>
                            <a:pt x="656026" y="124218"/>
                            <a:pt x="656026" y="432578"/>
                          </a:cubicBezTo>
                          <a:cubicBezTo>
                            <a:pt x="656026" y="740937"/>
                            <a:pt x="568665" y="862674"/>
                            <a:pt x="428988" y="865154"/>
                          </a:cubicBezTo>
                          <a:cubicBezTo>
                            <a:pt x="289311" y="867634"/>
                            <a:pt x="204331" y="738457"/>
                            <a:pt x="201950" y="432578"/>
                          </a:cubicBezTo>
                          <a:cubicBezTo>
                            <a:pt x="199569" y="126698"/>
                            <a:pt x="284548" y="1"/>
                            <a:pt x="428988" y="1"/>
                          </a:cubicBezTo>
                          <a:close/>
                          <a:moveTo>
                            <a:pt x="0" y="0"/>
                          </a:moveTo>
                          <a:lnTo>
                            <a:pt x="106700" y="0"/>
                          </a:lnTo>
                          <a:lnTo>
                            <a:pt x="106700" y="865188"/>
                          </a:lnTo>
                          <a:lnTo>
                            <a:pt x="0" y="865188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157" name="正方形/長方形 156">
                    <a:extLst>
                      <a:ext uri="{FF2B5EF4-FFF2-40B4-BE49-F238E27FC236}">
                        <a16:creationId xmlns:a16="http://schemas.microsoft.com/office/drawing/2014/main" id="{0D18B422-7B80-873B-5B67-A40CB4EBE6E3}"/>
                      </a:ext>
                    </a:extLst>
                  </p:cNvPr>
                  <p:cNvSpPr/>
                  <p:nvPr/>
                </p:nvSpPr>
                <p:spPr>
                  <a:xfrm>
                    <a:off x="3315215" y="5264976"/>
                    <a:ext cx="246895" cy="24383"/>
                  </a:xfrm>
                  <a:prstGeom prst="rect">
                    <a:avLst/>
                  </a:prstGeom>
                  <a:solidFill>
                    <a:srgbClr val="5D91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AC76CE1E-8B32-8FDC-44BD-121DAD6E9FEC}"/>
                    </a:ext>
                  </a:extLst>
                </p:cNvPr>
                <p:cNvSpPr/>
                <p:nvPr/>
              </p:nvSpPr>
              <p:spPr bwMode="auto">
                <a:xfrm>
                  <a:off x="860744" y="5325637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EAE848C4-9D16-9BAF-D2ED-0D9C11EE886D}"/>
                  </a:ext>
                </a:extLst>
              </p:cNvPr>
              <p:cNvSpPr/>
              <p:nvPr/>
            </p:nvSpPr>
            <p:spPr bwMode="auto">
              <a:xfrm>
                <a:off x="3693389" y="942797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E24C740-A425-DB17-4383-2A9225E754ED}"/>
                </a:ext>
              </a:extLst>
            </p:cNvPr>
            <p:cNvSpPr txBox="1"/>
            <p:nvPr/>
          </p:nvSpPr>
          <p:spPr>
            <a:xfrm>
              <a:off x="3998221" y="2936630"/>
              <a:ext cx="1896930" cy="1818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新千円札は使用できません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B50FB8DC-9495-61CE-CAC6-9C07258EDA56}"/>
              </a:ext>
            </a:extLst>
          </p:cNvPr>
          <p:cNvGrpSpPr/>
          <p:nvPr/>
        </p:nvGrpSpPr>
        <p:grpSpPr>
          <a:xfrm>
            <a:off x="6968491" y="973684"/>
            <a:ext cx="1896930" cy="2144778"/>
            <a:chOff x="6968491" y="973684"/>
            <a:chExt cx="1896930" cy="2144778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9F603DA9-31E6-F514-2332-E89842B7A579}"/>
                </a:ext>
              </a:extLst>
            </p:cNvPr>
            <p:cNvGrpSpPr/>
            <p:nvPr/>
          </p:nvGrpSpPr>
          <p:grpSpPr>
            <a:xfrm>
              <a:off x="6968491" y="973684"/>
              <a:ext cx="1896930" cy="1896930"/>
              <a:chOff x="6597326" y="874934"/>
              <a:chExt cx="2646879" cy="2646879"/>
            </a:xfrm>
          </p:grpSpPr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5D87F183-09E8-A25D-51AA-23A4820CF70B}"/>
                  </a:ext>
                </a:extLst>
              </p:cNvPr>
              <p:cNvSpPr/>
              <p:nvPr/>
            </p:nvSpPr>
            <p:spPr bwMode="auto">
              <a:xfrm>
                <a:off x="6630005" y="904495"/>
                <a:ext cx="2581521" cy="2587757"/>
              </a:xfrm>
              <a:prstGeom prst="roundRect">
                <a:avLst>
                  <a:gd name="adj" fmla="val 724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EB01EB9-8AC3-DB85-9A0B-68E4734C4E08}"/>
                  </a:ext>
                </a:extLst>
              </p:cNvPr>
              <p:cNvSpPr/>
              <p:nvPr/>
            </p:nvSpPr>
            <p:spPr bwMode="auto">
              <a:xfrm>
                <a:off x="6597326" y="874934"/>
                <a:ext cx="2646879" cy="2646879"/>
              </a:xfrm>
              <a:custGeom>
                <a:avLst/>
                <a:gdLst>
                  <a:gd name="connsiteX0" fmla="*/ 284068 w 3234549"/>
                  <a:gd name="connsiteY0" fmla="*/ 98539 h 3234549"/>
                  <a:gd name="connsiteX1" fmla="*/ 98539 w 3234549"/>
                  <a:gd name="connsiteY1" fmla="*/ 284068 h 3234549"/>
                  <a:gd name="connsiteX2" fmla="*/ 98539 w 3234549"/>
                  <a:gd name="connsiteY2" fmla="*/ 2950482 h 3234549"/>
                  <a:gd name="connsiteX3" fmla="*/ 284068 w 3234549"/>
                  <a:gd name="connsiteY3" fmla="*/ 3136011 h 3234549"/>
                  <a:gd name="connsiteX4" fmla="*/ 2950482 w 3234549"/>
                  <a:gd name="connsiteY4" fmla="*/ 3136011 h 3234549"/>
                  <a:gd name="connsiteX5" fmla="*/ 3136011 w 3234549"/>
                  <a:gd name="connsiteY5" fmla="*/ 2950482 h 3234549"/>
                  <a:gd name="connsiteX6" fmla="*/ 3136011 w 3234549"/>
                  <a:gd name="connsiteY6" fmla="*/ 284068 h 3234549"/>
                  <a:gd name="connsiteX7" fmla="*/ 2950482 w 3234549"/>
                  <a:gd name="connsiteY7" fmla="*/ 98539 h 3234549"/>
                  <a:gd name="connsiteX8" fmla="*/ 253362 w 3234549"/>
                  <a:gd name="connsiteY8" fmla="*/ 0 h 3234549"/>
                  <a:gd name="connsiteX9" fmla="*/ 2981187 w 3234549"/>
                  <a:gd name="connsiteY9" fmla="*/ 0 h 3234549"/>
                  <a:gd name="connsiteX10" fmla="*/ 3234549 w 3234549"/>
                  <a:gd name="connsiteY10" fmla="*/ 253362 h 3234549"/>
                  <a:gd name="connsiteX11" fmla="*/ 3234549 w 3234549"/>
                  <a:gd name="connsiteY11" fmla="*/ 2981187 h 3234549"/>
                  <a:gd name="connsiteX12" fmla="*/ 2981187 w 3234549"/>
                  <a:gd name="connsiteY12" fmla="*/ 3234549 h 3234549"/>
                  <a:gd name="connsiteX13" fmla="*/ 253362 w 3234549"/>
                  <a:gd name="connsiteY13" fmla="*/ 3234549 h 3234549"/>
                  <a:gd name="connsiteX14" fmla="*/ 0 w 3234549"/>
                  <a:gd name="connsiteY14" fmla="*/ 2981187 h 3234549"/>
                  <a:gd name="connsiteX15" fmla="*/ 0 w 3234549"/>
                  <a:gd name="connsiteY15" fmla="*/ 253362 h 3234549"/>
                  <a:gd name="connsiteX16" fmla="*/ 253362 w 3234549"/>
                  <a:gd name="connsiteY16" fmla="*/ 0 h 323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34549" h="3234549">
                    <a:moveTo>
                      <a:pt x="284068" y="98539"/>
                    </a:moveTo>
                    <a:cubicBezTo>
                      <a:pt x="181603" y="98539"/>
                      <a:pt x="98539" y="181603"/>
                      <a:pt x="98539" y="284068"/>
                    </a:cubicBezTo>
                    <a:lnTo>
                      <a:pt x="98539" y="2950482"/>
                    </a:lnTo>
                    <a:cubicBezTo>
                      <a:pt x="98539" y="3052947"/>
                      <a:pt x="181603" y="3136011"/>
                      <a:pt x="284068" y="3136011"/>
                    </a:cubicBezTo>
                    <a:lnTo>
                      <a:pt x="2950482" y="3136011"/>
                    </a:lnTo>
                    <a:cubicBezTo>
                      <a:pt x="3052947" y="3136011"/>
                      <a:pt x="3136011" y="3052947"/>
                      <a:pt x="3136011" y="2950482"/>
                    </a:cubicBezTo>
                    <a:lnTo>
                      <a:pt x="3136011" y="284068"/>
                    </a:lnTo>
                    <a:cubicBezTo>
                      <a:pt x="3136011" y="181603"/>
                      <a:pt x="3052947" y="98539"/>
                      <a:pt x="2950482" y="98539"/>
                    </a:cubicBezTo>
                    <a:close/>
                    <a:moveTo>
                      <a:pt x="253362" y="0"/>
                    </a:moveTo>
                    <a:lnTo>
                      <a:pt x="2981187" y="0"/>
                    </a:lnTo>
                    <a:cubicBezTo>
                      <a:pt x="3121115" y="0"/>
                      <a:pt x="3234549" y="113434"/>
                      <a:pt x="3234549" y="253362"/>
                    </a:cubicBezTo>
                    <a:lnTo>
                      <a:pt x="3234549" y="2981187"/>
                    </a:lnTo>
                    <a:cubicBezTo>
                      <a:pt x="3234549" y="3121115"/>
                      <a:pt x="3121115" y="3234549"/>
                      <a:pt x="2981187" y="3234549"/>
                    </a:cubicBezTo>
                    <a:lnTo>
                      <a:pt x="253362" y="3234549"/>
                    </a:lnTo>
                    <a:cubicBezTo>
                      <a:pt x="113434" y="3234549"/>
                      <a:pt x="0" y="3121115"/>
                      <a:pt x="0" y="2981187"/>
                    </a:cubicBezTo>
                    <a:lnTo>
                      <a:pt x="0" y="253362"/>
                    </a:lnTo>
                    <a:cubicBezTo>
                      <a:pt x="0" y="113434"/>
                      <a:pt x="113434" y="0"/>
                      <a:pt x="2533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D74D8934-E57B-2450-043F-5AB35C299B10}"/>
                  </a:ext>
                </a:extLst>
              </p:cNvPr>
              <p:cNvGrpSpPr/>
              <p:nvPr/>
            </p:nvGrpSpPr>
            <p:grpSpPr>
              <a:xfrm>
                <a:off x="6795301" y="1669666"/>
                <a:ext cx="2250928" cy="1057414"/>
                <a:chOff x="6690114" y="908886"/>
                <a:chExt cx="2460469" cy="1155850"/>
              </a:xfrm>
            </p:grpSpPr>
            <p:sp>
              <p:nvSpPr>
                <p:cNvPr id="195" name="正方形/長方形 194">
                  <a:extLst>
                    <a:ext uri="{FF2B5EF4-FFF2-40B4-BE49-F238E27FC236}">
                      <a16:creationId xmlns:a16="http://schemas.microsoft.com/office/drawing/2014/main" id="{FB1581CA-4271-EA44-E267-5D486C2B7643}"/>
                    </a:ext>
                  </a:extLst>
                </p:cNvPr>
                <p:cNvSpPr/>
                <p:nvPr/>
              </p:nvSpPr>
              <p:spPr>
                <a:xfrm>
                  <a:off x="6690114" y="908886"/>
                  <a:ext cx="2460469" cy="1155850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B2D56986-D189-BE80-0DC0-F4FB07868C95}"/>
                    </a:ext>
                  </a:extLst>
                </p:cNvPr>
                <p:cNvSpPr/>
                <p:nvPr/>
              </p:nvSpPr>
              <p:spPr>
                <a:xfrm>
                  <a:off x="6805825" y="1005939"/>
                  <a:ext cx="2229047" cy="9617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B3BBA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B8C0F799-1BA7-6306-F674-79DCE7C25897}"/>
                    </a:ext>
                  </a:extLst>
                </p:cNvPr>
                <p:cNvSpPr/>
                <p:nvPr/>
              </p:nvSpPr>
              <p:spPr bwMode="auto">
                <a:xfrm>
                  <a:off x="6848292" y="975285"/>
                  <a:ext cx="585334" cy="200450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FCBCBD09-58F2-0F74-B903-0E1B2486D7DE}"/>
                    </a:ext>
                  </a:extLst>
                </p:cNvPr>
                <p:cNvSpPr/>
                <p:nvPr/>
              </p:nvSpPr>
              <p:spPr bwMode="auto">
                <a:xfrm>
                  <a:off x="7601429" y="1085889"/>
                  <a:ext cx="614597" cy="720775"/>
                </a:xfrm>
                <a:custGeom>
                  <a:avLst/>
                  <a:gdLst>
                    <a:gd name="connsiteX0" fmla="*/ 575629 w 1151258"/>
                    <a:gd name="connsiteY0" fmla="*/ 0 h 1350150"/>
                    <a:gd name="connsiteX1" fmla="*/ 799690 w 1151258"/>
                    <a:gd name="connsiteY1" fmla="*/ 53050 h 1350150"/>
                    <a:gd name="connsiteX2" fmla="*/ 859366 w 1151258"/>
                    <a:gd name="connsiteY2" fmla="*/ 91038 h 1350150"/>
                    <a:gd name="connsiteX3" fmla="*/ 879644 w 1151258"/>
                    <a:gd name="connsiteY3" fmla="*/ 74956 h 1350150"/>
                    <a:gd name="connsiteX4" fmla="*/ 936113 w 1151258"/>
                    <a:gd name="connsiteY4" fmla="*/ 61546 h 1350150"/>
                    <a:gd name="connsiteX5" fmla="*/ 1081186 w 1151258"/>
                    <a:gd name="connsiteY5" fmla="*/ 232193 h 1350150"/>
                    <a:gd name="connsiteX6" fmla="*/ 1069786 w 1151258"/>
                    <a:gd name="connsiteY6" fmla="*/ 298616 h 1350150"/>
                    <a:gd name="connsiteX7" fmla="*/ 1060723 w 1151258"/>
                    <a:gd name="connsiteY7" fmla="*/ 314428 h 1350150"/>
                    <a:gd name="connsiteX8" fmla="*/ 1106022 w 1151258"/>
                    <a:gd name="connsiteY8" fmla="*/ 412305 h 1350150"/>
                    <a:gd name="connsiteX9" fmla="*/ 1151258 w 1151258"/>
                    <a:gd name="connsiteY9" fmla="*/ 675075 h 1350150"/>
                    <a:gd name="connsiteX10" fmla="*/ 1106022 w 1151258"/>
                    <a:gd name="connsiteY10" fmla="*/ 937845 h 1350150"/>
                    <a:gd name="connsiteX11" fmla="*/ 1058913 w 1151258"/>
                    <a:gd name="connsiteY11" fmla="*/ 1039632 h 1350150"/>
                    <a:gd name="connsiteX12" fmla="*/ 1069786 w 1151258"/>
                    <a:gd name="connsiteY12" fmla="*/ 1058602 h 1350150"/>
                    <a:gd name="connsiteX13" fmla="*/ 1081186 w 1151258"/>
                    <a:gd name="connsiteY13" fmla="*/ 1125025 h 1350150"/>
                    <a:gd name="connsiteX14" fmla="*/ 936113 w 1151258"/>
                    <a:gd name="connsiteY14" fmla="*/ 1295672 h 1350150"/>
                    <a:gd name="connsiteX15" fmla="*/ 879644 w 1151258"/>
                    <a:gd name="connsiteY15" fmla="*/ 1282262 h 1350150"/>
                    <a:gd name="connsiteX16" fmla="*/ 854422 w 1151258"/>
                    <a:gd name="connsiteY16" fmla="*/ 1262259 h 1350150"/>
                    <a:gd name="connsiteX17" fmla="*/ 799690 w 1151258"/>
                    <a:gd name="connsiteY17" fmla="*/ 1297100 h 1350150"/>
                    <a:gd name="connsiteX18" fmla="*/ 575629 w 1151258"/>
                    <a:gd name="connsiteY18" fmla="*/ 1350150 h 1350150"/>
                    <a:gd name="connsiteX19" fmla="*/ 351568 w 1151258"/>
                    <a:gd name="connsiteY19" fmla="*/ 1297100 h 1350150"/>
                    <a:gd name="connsiteX20" fmla="*/ 296835 w 1151258"/>
                    <a:gd name="connsiteY20" fmla="*/ 1262259 h 1350150"/>
                    <a:gd name="connsiteX21" fmla="*/ 271612 w 1151258"/>
                    <a:gd name="connsiteY21" fmla="*/ 1282262 h 1350150"/>
                    <a:gd name="connsiteX22" fmla="*/ 215143 w 1151258"/>
                    <a:gd name="connsiteY22" fmla="*/ 1295672 h 1350150"/>
                    <a:gd name="connsiteX23" fmla="*/ 70070 w 1151258"/>
                    <a:gd name="connsiteY23" fmla="*/ 1125025 h 1350150"/>
                    <a:gd name="connsiteX24" fmla="*/ 81471 w 1151258"/>
                    <a:gd name="connsiteY24" fmla="*/ 1058602 h 1350150"/>
                    <a:gd name="connsiteX25" fmla="*/ 92345 w 1151258"/>
                    <a:gd name="connsiteY25" fmla="*/ 1039630 h 1350150"/>
                    <a:gd name="connsiteX26" fmla="*/ 45236 w 1151258"/>
                    <a:gd name="connsiteY26" fmla="*/ 937845 h 1350150"/>
                    <a:gd name="connsiteX27" fmla="*/ 0 w 1151258"/>
                    <a:gd name="connsiteY27" fmla="*/ 675075 h 1350150"/>
                    <a:gd name="connsiteX28" fmla="*/ 45236 w 1151258"/>
                    <a:gd name="connsiteY28" fmla="*/ 412305 h 1350150"/>
                    <a:gd name="connsiteX29" fmla="*/ 90535 w 1151258"/>
                    <a:gd name="connsiteY29" fmla="*/ 314430 h 1350150"/>
                    <a:gd name="connsiteX30" fmla="*/ 81471 w 1151258"/>
                    <a:gd name="connsiteY30" fmla="*/ 298616 h 1350150"/>
                    <a:gd name="connsiteX31" fmla="*/ 70070 w 1151258"/>
                    <a:gd name="connsiteY31" fmla="*/ 232193 h 1350150"/>
                    <a:gd name="connsiteX32" fmla="*/ 215143 w 1151258"/>
                    <a:gd name="connsiteY32" fmla="*/ 61546 h 1350150"/>
                    <a:gd name="connsiteX33" fmla="*/ 271612 w 1151258"/>
                    <a:gd name="connsiteY33" fmla="*/ 74956 h 1350150"/>
                    <a:gd name="connsiteX34" fmla="*/ 291891 w 1151258"/>
                    <a:gd name="connsiteY34" fmla="*/ 91038 h 1350150"/>
                    <a:gd name="connsiteX35" fmla="*/ 351568 w 1151258"/>
                    <a:gd name="connsiteY35" fmla="*/ 53050 h 1350150"/>
                    <a:gd name="connsiteX36" fmla="*/ 575629 w 1151258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51258" h="1350150">
                      <a:moveTo>
                        <a:pt x="575629" y="0"/>
                      </a:moveTo>
                      <a:cubicBezTo>
                        <a:pt x="655107" y="0"/>
                        <a:pt x="730823" y="18890"/>
                        <a:pt x="799690" y="53050"/>
                      </a:cubicBezTo>
                      <a:lnTo>
                        <a:pt x="859366" y="91038"/>
                      </a:lnTo>
                      <a:lnTo>
                        <a:pt x="879644" y="74956"/>
                      </a:lnTo>
                      <a:cubicBezTo>
                        <a:pt x="897000" y="66321"/>
                        <a:pt x="916083" y="61546"/>
                        <a:pt x="936113" y="61546"/>
                      </a:cubicBezTo>
                      <a:cubicBezTo>
                        <a:pt x="1016235" y="61546"/>
                        <a:pt x="1081186" y="137947"/>
                        <a:pt x="1081186" y="232193"/>
                      </a:cubicBezTo>
                      <a:cubicBezTo>
                        <a:pt x="1081186" y="255754"/>
                        <a:pt x="1077127" y="278200"/>
                        <a:pt x="1069786" y="298616"/>
                      </a:cubicBezTo>
                      <a:lnTo>
                        <a:pt x="1060723" y="314428"/>
                      </a:lnTo>
                      <a:lnTo>
                        <a:pt x="1106022" y="412305"/>
                      </a:lnTo>
                      <a:cubicBezTo>
                        <a:pt x="1135151" y="493070"/>
                        <a:pt x="1151258" y="581866"/>
                        <a:pt x="1151258" y="675075"/>
                      </a:cubicBezTo>
                      <a:cubicBezTo>
                        <a:pt x="1151258" y="768283"/>
                        <a:pt x="1135151" y="857080"/>
                        <a:pt x="1106022" y="937845"/>
                      </a:cubicBezTo>
                      <a:lnTo>
                        <a:pt x="1058913" y="1039632"/>
                      </a:lnTo>
                      <a:lnTo>
                        <a:pt x="1069786" y="1058602"/>
                      </a:lnTo>
                      <a:cubicBezTo>
                        <a:pt x="1077127" y="1079018"/>
                        <a:pt x="1081186" y="1101464"/>
                        <a:pt x="1081186" y="1125025"/>
                      </a:cubicBezTo>
                      <a:cubicBezTo>
                        <a:pt x="1081186" y="1219271"/>
                        <a:pt x="1016235" y="1295672"/>
                        <a:pt x="936113" y="1295672"/>
                      </a:cubicBezTo>
                      <a:cubicBezTo>
                        <a:pt x="916083" y="1295672"/>
                        <a:pt x="897000" y="1290897"/>
                        <a:pt x="879644" y="1282262"/>
                      </a:cubicBezTo>
                      <a:lnTo>
                        <a:pt x="854422" y="1262259"/>
                      </a:lnTo>
                      <a:lnTo>
                        <a:pt x="799690" y="1297100"/>
                      </a:lnTo>
                      <a:cubicBezTo>
                        <a:pt x="730823" y="1331260"/>
                        <a:pt x="655107" y="1350150"/>
                        <a:pt x="575629" y="1350150"/>
                      </a:cubicBezTo>
                      <a:cubicBezTo>
                        <a:pt x="496151" y="1350150"/>
                        <a:pt x="420436" y="1331260"/>
                        <a:pt x="351568" y="1297100"/>
                      </a:cubicBezTo>
                      <a:lnTo>
                        <a:pt x="296835" y="1262259"/>
                      </a:lnTo>
                      <a:lnTo>
                        <a:pt x="271612" y="1282262"/>
                      </a:lnTo>
                      <a:cubicBezTo>
                        <a:pt x="254256" y="1290897"/>
                        <a:pt x="235174" y="1295672"/>
                        <a:pt x="215143" y="1295672"/>
                      </a:cubicBezTo>
                      <a:cubicBezTo>
                        <a:pt x="135021" y="1295672"/>
                        <a:pt x="70070" y="1219271"/>
                        <a:pt x="70070" y="1125025"/>
                      </a:cubicBezTo>
                      <a:cubicBezTo>
                        <a:pt x="70070" y="1101464"/>
                        <a:pt x="74130" y="1079018"/>
                        <a:pt x="81471" y="1058602"/>
                      </a:cubicBezTo>
                      <a:lnTo>
                        <a:pt x="92345" y="1039630"/>
                      </a:lnTo>
                      <a:lnTo>
                        <a:pt x="45236" y="937845"/>
                      </a:lnTo>
                      <a:cubicBezTo>
                        <a:pt x="16107" y="857080"/>
                        <a:pt x="0" y="768283"/>
                        <a:pt x="0" y="675075"/>
                      </a:cubicBezTo>
                      <a:cubicBezTo>
                        <a:pt x="0" y="581866"/>
                        <a:pt x="16107" y="493070"/>
                        <a:pt x="45236" y="412305"/>
                      </a:cubicBezTo>
                      <a:lnTo>
                        <a:pt x="90535" y="314430"/>
                      </a:lnTo>
                      <a:lnTo>
                        <a:pt x="81471" y="298616"/>
                      </a:lnTo>
                      <a:cubicBezTo>
                        <a:pt x="74130" y="278200"/>
                        <a:pt x="70070" y="255754"/>
                        <a:pt x="70070" y="232193"/>
                      </a:cubicBezTo>
                      <a:cubicBezTo>
                        <a:pt x="70070" y="137947"/>
                        <a:pt x="135021" y="61546"/>
                        <a:pt x="215143" y="61546"/>
                      </a:cubicBezTo>
                      <a:cubicBezTo>
                        <a:pt x="235174" y="61546"/>
                        <a:pt x="254256" y="66321"/>
                        <a:pt x="271612" y="74956"/>
                      </a:cubicBezTo>
                      <a:lnTo>
                        <a:pt x="291891" y="91038"/>
                      </a:lnTo>
                      <a:lnTo>
                        <a:pt x="351568" y="53050"/>
                      </a:lnTo>
                      <a:cubicBezTo>
                        <a:pt x="420436" y="18890"/>
                        <a:pt x="496151" y="0"/>
                        <a:pt x="575629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FEBE76FF-2260-1AD0-1A7D-EED8EFAEDAC8}"/>
                    </a:ext>
                  </a:extLst>
                </p:cNvPr>
                <p:cNvGrpSpPr/>
                <p:nvPr/>
              </p:nvGrpSpPr>
              <p:grpSpPr>
                <a:xfrm>
                  <a:off x="7244636" y="1275266"/>
                  <a:ext cx="1257336" cy="477333"/>
                  <a:chOff x="6842849" y="1275267"/>
                  <a:chExt cx="1013934" cy="384928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83C658ED-0993-61E9-1BB1-045398B2EE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14653" y="1275267"/>
                    <a:ext cx="742130" cy="384928"/>
                  </a:xfrm>
                  <a:custGeom>
                    <a:avLst/>
                    <a:gdLst>
                      <a:gd name="connsiteX0" fmla="*/ 1441009 w 1668057"/>
                      <a:gd name="connsiteY0" fmla="*/ 100013 h 865188"/>
                      <a:gd name="connsiteX1" fmla="*/ 1309262 w 1668057"/>
                      <a:gd name="connsiteY1" fmla="*/ 432582 h 865188"/>
                      <a:gd name="connsiteX2" fmla="*/ 1441009 w 1668057"/>
                      <a:gd name="connsiteY2" fmla="*/ 765151 h 865188"/>
                      <a:gd name="connsiteX3" fmla="*/ 1572756 w 1668057"/>
                      <a:gd name="connsiteY3" fmla="*/ 432582 h 865188"/>
                      <a:gd name="connsiteX4" fmla="*/ 1441009 w 1668057"/>
                      <a:gd name="connsiteY4" fmla="*/ 100013 h 865188"/>
                      <a:gd name="connsiteX5" fmla="*/ 933803 w 1668057"/>
                      <a:gd name="connsiteY5" fmla="*/ 100013 h 865188"/>
                      <a:gd name="connsiteX6" fmla="*/ 802056 w 1668057"/>
                      <a:gd name="connsiteY6" fmla="*/ 432582 h 865188"/>
                      <a:gd name="connsiteX7" fmla="*/ 933803 w 1668057"/>
                      <a:gd name="connsiteY7" fmla="*/ 765151 h 865188"/>
                      <a:gd name="connsiteX8" fmla="*/ 1065550 w 1668057"/>
                      <a:gd name="connsiteY8" fmla="*/ 432582 h 865188"/>
                      <a:gd name="connsiteX9" fmla="*/ 933803 w 1668057"/>
                      <a:gd name="connsiteY9" fmla="*/ 100013 h 865188"/>
                      <a:gd name="connsiteX10" fmla="*/ 428978 w 1668057"/>
                      <a:gd name="connsiteY10" fmla="*/ 100013 h 865188"/>
                      <a:gd name="connsiteX11" fmla="*/ 297231 w 1668057"/>
                      <a:gd name="connsiteY11" fmla="*/ 432582 h 865188"/>
                      <a:gd name="connsiteX12" fmla="*/ 428978 w 1668057"/>
                      <a:gd name="connsiteY12" fmla="*/ 765151 h 865188"/>
                      <a:gd name="connsiteX13" fmla="*/ 560725 w 1668057"/>
                      <a:gd name="connsiteY13" fmla="*/ 432582 h 865188"/>
                      <a:gd name="connsiteX14" fmla="*/ 428978 w 1668057"/>
                      <a:gd name="connsiteY14" fmla="*/ 100013 h 865188"/>
                      <a:gd name="connsiteX15" fmla="*/ 1441019 w 1668057"/>
                      <a:gd name="connsiteY15" fmla="*/ 1 h 865188"/>
                      <a:gd name="connsiteX16" fmla="*/ 1668057 w 1668057"/>
                      <a:gd name="connsiteY16" fmla="*/ 432578 h 865188"/>
                      <a:gd name="connsiteX17" fmla="*/ 1441019 w 1668057"/>
                      <a:gd name="connsiteY17" fmla="*/ 865154 h 865188"/>
                      <a:gd name="connsiteX18" fmla="*/ 1213981 w 1668057"/>
                      <a:gd name="connsiteY18" fmla="*/ 432578 h 865188"/>
                      <a:gd name="connsiteX19" fmla="*/ 1441019 w 1668057"/>
                      <a:gd name="connsiteY19" fmla="*/ 1 h 865188"/>
                      <a:gd name="connsiteX20" fmla="*/ 933813 w 1668057"/>
                      <a:gd name="connsiteY20" fmla="*/ 1 h 865188"/>
                      <a:gd name="connsiteX21" fmla="*/ 1160851 w 1668057"/>
                      <a:gd name="connsiteY21" fmla="*/ 432578 h 865188"/>
                      <a:gd name="connsiteX22" fmla="*/ 933813 w 1668057"/>
                      <a:gd name="connsiteY22" fmla="*/ 865154 h 865188"/>
                      <a:gd name="connsiteX23" fmla="*/ 706775 w 1668057"/>
                      <a:gd name="connsiteY23" fmla="*/ 432578 h 865188"/>
                      <a:gd name="connsiteX24" fmla="*/ 933813 w 1668057"/>
                      <a:gd name="connsiteY24" fmla="*/ 1 h 865188"/>
                      <a:gd name="connsiteX25" fmla="*/ 428988 w 1668057"/>
                      <a:gd name="connsiteY25" fmla="*/ 1 h 865188"/>
                      <a:gd name="connsiteX26" fmla="*/ 656026 w 1668057"/>
                      <a:gd name="connsiteY26" fmla="*/ 432578 h 865188"/>
                      <a:gd name="connsiteX27" fmla="*/ 428988 w 1668057"/>
                      <a:gd name="connsiteY27" fmla="*/ 865154 h 865188"/>
                      <a:gd name="connsiteX28" fmla="*/ 201950 w 1668057"/>
                      <a:gd name="connsiteY28" fmla="*/ 432578 h 865188"/>
                      <a:gd name="connsiteX29" fmla="*/ 428988 w 1668057"/>
                      <a:gd name="connsiteY29" fmla="*/ 1 h 865188"/>
                      <a:gd name="connsiteX30" fmla="*/ 0 w 1668057"/>
                      <a:gd name="connsiteY30" fmla="*/ 0 h 865188"/>
                      <a:gd name="connsiteX31" fmla="*/ 106700 w 1668057"/>
                      <a:gd name="connsiteY31" fmla="*/ 0 h 865188"/>
                      <a:gd name="connsiteX32" fmla="*/ 106700 w 1668057"/>
                      <a:gd name="connsiteY32" fmla="*/ 865188 h 865188"/>
                      <a:gd name="connsiteX33" fmla="*/ 0 w 1668057"/>
                      <a:gd name="connsiteY33" fmla="*/ 865188 h 8651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8057" h="865188">
                        <a:moveTo>
                          <a:pt x="1441009" y="100013"/>
                        </a:moveTo>
                        <a:cubicBezTo>
                          <a:pt x="1357192" y="100013"/>
                          <a:pt x="1307880" y="197419"/>
                          <a:pt x="1309262" y="432582"/>
                        </a:cubicBezTo>
                        <a:cubicBezTo>
                          <a:pt x="1310644" y="667745"/>
                          <a:pt x="1359956" y="767058"/>
                          <a:pt x="1441009" y="765151"/>
                        </a:cubicBezTo>
                        <a:cubicBezTo>
                          <a:pt x="1522062" y="763244"/>
                          <a:pt x="1572756" y="669652"/>
                          <a:pt x="1572756" y="432582"/>
                        </a:cubicBezTo>
                        <a:cubicBezTo>
                          <a:pt x="1572756" y="195512"/>
                          <a:pt x="1524826" y="100013"/>
                          <a:pt x="1441009" y="100013"/>
                        </a:cubicBezTo>
                        <a:close/>
                        <a:moveTo>
                          <a:pt x="933803" y="100013"/>
                        </a:moveTo>
                        <a:cubicBezTo>
                          <a:pt x="849986" y="100013"/>
                          <a:pt x="800674" y="197419"/>
                          <a:pt x="802056" y="432582"/>
                        </a:cubicBezTo>
                        <a:cubicBezTo>
                          <a:pt x="803438" y="667745"/>
                          <a:pt x="852750" y="767058"/>
                          <a:pt x="933803" y="765151"/>
                        </a:cubicBezTo>
                        <a:cubicBezTo>
                          <a:pt x="1014856" y="763244"/>
                          <a:pt x="1065550" y="669652"/>
                          <a:pt x="1065550" y="432582"/>
                        </a:cubicBezTo>
                        <a:cubicBezTo>
                          <a:pt x="1065550" y="195512"/>
                          <a:pt x="1017620" y="100013"/>
                          <a:pt x="933803" y="100013"/>
                        </a:cubicBezTo>
                        <a:close/>
                        <a:moveTo>
                          <a:pt x="428978" y="100013"/>
                        </a:moveTo>
                        <a:cubicBezTo>
                          <a:pt x="345161" y="100013"/>
                          <a:pt x="295849" y="197419"/>
                          <a:pt x="297231" y="432582"/>
                        </a:cubicBezTo>
                        <a:cubicBezTo>
                          <a:pt x="298613" y="667745"/>
                          <a:pt x="347925" y="767058"/>
                          <a:pt x="428978" y="765151"/>
                        </a:cubicBezTo>
                        <a:cubicBezTo>
                          <a:pt x="510031" y="763244"/>
                          <a:pt x="560725" y="669652"/>
                          <a:pt x="560725" y="432582"/>
                        </a:cubicBezTo>
                        <a:cubicBezTo>
                          <a:pt x="560725" y="195512"/>
                          <a:pt x="512795" y="100013"/>
                          <a:pt x="428978" y="100013"/>
                        </a:cubicBezTo>
                        <a:close/>
                        <a:moveTo>
                          <a:pt x="1441019" y="1"/>
                        </a:moveTo>
                        <a:cubicBezTo>
                          <a:pt x="1585459" y="1"/>
                          <a:pt x="1668057" y="124218"/>
                          <a:pt x="1668057" y="432578"/>
                        </a:cubicBezTo>
                        <a:cubicBezTo>
                          <a:pt x="1668057" y="740937"/>
                          <a:pt x="1580696" y="862674"/>
                          <a:pt x="1441019" y="865154"/>
                        </a:cubicBezTo>
                        <a:cubicBezTo>
                          <a:pt x="1301342" y="867634"/>
                          <a:pt x="1216362" y="738457"/>
                          <a:pt x="1213981" y="432578"/>
                        </a:cubicBezTo>
                        <a:cubicBezTo>
                          <a:pt x="1211600" y="126698"/>
                          <a:pt x="1296579" y="1"/>
                          <a:pt x="1441019" y="1"/>
                        </a:cubicBezTo>
                        <a:close/>
                        <a:moveTo>
                          <a:pt x="933813" y="1"/>
                        </a:moveTo>
                        <a:cubicBezTo>
                          <a:pt x="1078253" y="1"/>
                          <a:pt x="1160851" y="124218"/>
                          <a:pt x="1160851" y="432578"/>
                        </a:cubicBezTo>
                        <a:cubicBezTo>
                          <a:pt x="1160851" y="740937"/>
                          <a:pt x="1073490" y="862674"/>
                          <a:pt x="933813" y="865154"/>
                        </a:cubicBezTo>
                        <a:cubicBezTo>
                          <a:pt x="794136" y="867634"/>
                          <a:pt x="709156" y="738457"/>
                          <a:pt x="706775" y="432578"/>
                        </a:cubicBezTo>
                        <a:cubicBezTo>
                          <a:pt x="704394" y="126698"/>
                          <a:pt x="789373" y="1"/>
                          <a:pt x="933813" y="1"/>
                        </a:cubicBezTo>
                        <a:close/>
                        <a:moveTo>
                          <a:pt x="428988" y="1"/>
                        </a:moveTo>
                        <a:cubicBezTo>
                          <a:pt x="573428" y="1"/>
                          <a:pt x="656026" y="124218"/>
                          <a:pt x="656026" y="432578"/>
                        </a:cubicBezTo>
                        <a:cubicBezTo>
                          <a:pt x="656026" y="740937"/>
                          <a:pt x="568665" y="862674"/>
                          <a:pt x="428988" y="865154"/>
                        </a:cubicBezTo>
                        <a:cubicBezTo>
                          <a:pt x="289311" y="867634"/>
                          <a:pt x="204331" y="738457"/>
                          <a:pt x="201950" y="432578"/>
                        </a:cubicBezTo>
                        <a:cubicBezTo>
                          <a:pt x="199569" y="126698"/>
                          <a:pt x="284548" y="1"/>
                          <a:pt x="428988" y="1"/>
                        </a:cubicBezTo>
                        <a:close/>
                        <a:moveTo>
                          <a:pt x="0" y="0"/>
                        </a:moveTo>
                        <a:lnTo>
                          <a:pt x="106700" y="0"/>
                        </a:lnTo>
                        <a:lnTo>
                          <a:pt x="106700" y="865188"/>
                        </a:lnTo>
                        <a:lnTo>
                          <a:pt x="0" y="865188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029EB9E5-C701-B02F-E1C0-ADC5E64C61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42849" y="1361497"/>
                    <a:ext cx="213619" cy="210211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D194956-9F87-B6BA-3FBF-A1C9B3FC3649}"/>
                  </a:ext>
                </a:extLst>
              </p:cNvPr>
              <p:cNvSpPr/>
              <p:nvPr/>
            </p:nvSpPr>
            <p:spPr bwMode="auto">
              <a:xfrm>
                <a:off x="6665189" y="942797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0A75CBDC-FE76-6549-A2FC-4EE30984D35D}"/>
                </a:ext>
              </a:extLst>
            </p:cNvPr>
            <p:cNvSpPr txBox="1"/>
            <p:nvPr/>
          </p:nvSpPr>
          <p:spPr>
            <a:xfrm>
              <a:off x="6968491" y="2936630"/>
              <a:ext cx="1896930" cy="1818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新千円札は使用できません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252500C9-A3DD-9C6C-B650-6BFA2F0946BD}"/>
              </a:ext>
            </a:extLst>
          </p:cNvPr>
          <p:cNvGrpSpPr/>
          <p:nvPr/>
        </p:nvGrpSpPr>
        <p:grpSpPr>
          <a:xfrm>
            <a:off x="1076326" y="3869284"/>
            <a:ext cx="1896930" cy="2133055"/>
            <a:chOff x="1076326" y="3869284"/>
            <a:chExt cx="1896930" cy="2133055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8AE39D51-A2F7-0372-49A1-BA64103A4D78}"/>
                </a:ext>
              </a:extLst>
            </p:cNvPr>
            <p:cNvGrpSpPr/>
            <p:nvPr/>
          </p:nvGrpSpPr>
          <p:grpSpPr>
            <a:xfrm>
              <a:off x="1076326" y="3869284"/>
              <a:ext cx="1896930" cy="1896930"/>
              <a:chOff x="701351" y="3770534"/>
              <a:chExt cx="2646879" cy="2646879"/>
            </a:xfrm>
          </p:grpSpPr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D659CA2F-8275-33D7-4FF4-6E2BDD7FB34C}"/>
                  </a:ext>
                </a:extLst>
              </p:cNvPr>
              <p:cNvSpPr/>
              <p:nvPr/>
            </p:nvSpPr>
            <p:spPr bwMode="auto">
              <a:xfrm>
                <a:off x="734030" y="3792711"/>
                <a:ext cx="2581521" cy="2587757"/>
              </a:xfrm>
              <a:prstGeom prst="roundRect">
                <a:avLst>
                  <a:gd name="adj" fmla="val 7247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ACC5D70F-F6CB-B728-4D08-50BB7F5E20C0}"/>
                  </a:ext>
                </a:extLst>
              </p:cNvPr>
              <p:cNvGrpSpPr/>
              <p:nvPr/>
            </p:nvGrpSpPr>
            <p:grpSpPr>
              <a:xfrm>
                <a:off x="701351" y="3770534"/>
                <a:ext cx="2646879" cy="2646879"/>
                <a:chOff x="5433980" y="2906600"/>
                <a:chExt cx="3234549" cy="3234549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2B2D6C5E-6160-DACE-5501-16C48EFAC908}"/>
                    </a:ext>
                  </a:extLst>
                </p:cNvPr>
                <p:cNvGrpSpPr/>
                <p:nvPr/>
              </p:nvGrpSpPr>
              <p:grpSpPr>
                <a:xfrm>
                  <a:off x="5668695" y="3214523"/>
                  <a:ext cx="2174622" cy="1021569"/>
                  <a:chOff x="617995" y="888611"/>
                  <a:chExt cx="3330325" cy="1564481"/>
                </a:xfrm>
              </p:grpSpPr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DBCCD0D-AA90-7548-31A1-32232D17EF8D}"/>
                      </a:ext>
                    </a:extLst>
                  </p:cNvPr>
                  <p:cNvGrpSpPr/>
                  <p:nvPr/>
                </p:nvGrpSpPr>
                <p:grpSpPr>
                  <a:xfrm>
                    <a:off x="617995" y="888611"/>
                    <a:ext cx="3330325" cy="1564481"/>
                    <a:chOff x="617995" y="888611"/>
                    <a:chExt cx="3330325" cy="1564481"/>
                  </a:xfrm>
                </p:grpSpPr>
                <p:sp>
                  <p:nvSpPr>
                    <p:cNvPr id="247" name="正方形/長方形 246">
                      <a:extLst>
                        <a:ext uri="{FF2B5EF4-FFF2-40B4-BE49-F238E27FC236}">
                          <a16:creationId xmlns:a16="http://schemas.microsoft.com/office/drawing/2014/main" id="{2B1078C0-7315-363C-AEC4-1C757E691A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888611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>
                      <a:solidFill>
                        <a:srgbClr val="FF996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48" name="四角形: 角を丸くする 247">
                      <a:extLst>
                        <a:ext uri="{FF2B5EF4-FFF2-40B4-BE49-F238E27FC236}">
                          <a16:creationId xmlns:a16="http://schemas.microsoft.com/office/drawing/2014/main" id="{2A9926A9-D2E7-0C20-A20F-DD56769B54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3424" y="1024703"/>
                      <a:ext cx="3059466" cy="1292297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CCFF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フリーフォーム: 図形 248">
                      <a:extLst>
                        <a:ext uri="{FF2B5EF4-FFF2-40B4-BE49-F238E27FC236}">
                          <a16:creationId xmlns:a16="http://schemas.microsoft.com/office/drawing/2014/main" id="{ED5CFAEC-2D2B-AAFE-24DD-7B6F21F3CF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3901" y="967325"/>
                      <a:ext cx="800461" cy="256430"/>
                    </a:xfrm>
                    <a:custGeom>
                      <a:avLst/>
                      <a:gdLst>
                        <a:gd name="connsiteX0" fmla="*/ 44998 w 647177"/>
                        <a:gd name="connsiteY0" fmla="*/ 113523 h 207325"/>
                        <a:gd name="connsiteX1" fmla="*/ 44998 w 647177"/>
                        <a:gd name="connsiteY1" fmla="*/ 122909 h 207325"/>
                        <a:gd name="connsiteX2" fmla="*/ 67082 w 647177"/>
                        <a:gd name="connsiteY2" fmla="*/ 122909 h 207325"/>
                        <a:gd name="connsiteX3" fmla="*/ 67082 w 647177"/>
                        <a:gd name="connsiteY3" fmla="*/ 135816 h 207325"/>
                        <a:gd name="connsiteX4" fmla="*/ 163447 w 647177"/>
                        <a:gd name="connsiteY4" fmla="*/ 128231 h 207325"/>
                        <a:gd name="connsiteX5" fmla="*/ 157797 w 647177"/>
                        <a:gd name="connsiteY5" fmla="*/ 128231 h 207325"/>
                        <a:gd name="connsiteX6" fmla="*/ 157797 w 647177"/>
                        <a:gd name="connsiteY6" fmla="*/ 113523 h 207325"/>
                        <a:gd name="connsiteX7" fmla="*/ 230 w 647177"/>
                        <a:gd name="connsiteY7" fmla="*/ 87023 h 207325"/>
                        <a:gd name="connsiteX8" fmla="*/ 44998 w 647177"/>
                        <a:gd name="connsiteY8" fmla="*/ 87023 h 207325"/>
                        <a:gd name="connsiteX9" fmla="*/ 44998 w 647177"/>
                        <a:gd name="connsiteY9" fmla="*/ 87023 h 207325"/>
                        <a:gd name="connsiteX10" fmla="*/ 157797 w 647177"/>
                        <a:gd name="connsiteY10" fmla="*/ 87023 h 207325"/>
                        <a:gd name="connsiteX11" fmla="*/ 157797 w 647177"/>
                        <a:gd name="connsiteY11" fmla="*/ 87023 h 207325"/>
                        <a:gd name="connsiteX12" fmla="*/ 202565 w 647177"/>
                        <a:gd name="connsiteY12" fmla="*/ 87023 h 207325"/>
                        <a:gd name="connsiteX13" fmla="*/ 202565 w 647177"/>
                        <a:gd name="connsiteY13" fmla="*/ 128231 h 207325"/>
                        <a:gd name="connsiteX14" fmla="*/ 180950 w 647177"/>
                        <a:gd name="connsiteY14" fmla="*/ 128231 h 207325"/>
                        <a:gd name="connsiteX15" fmla="*/ 182922 w 647177"/>
                        <a:gd name="connsiteY15" fmla="*/ 153280 h 207325"/>
                        <a:gd name="connsiteX16" fmla="*/ 67082 w 647177"/>
                        <a:gd name="connsiteY16" fmla="*/ 162398 h 207325"/>
                        <a:gd name="connsiteX17" fmla="*/ 67082 w 647177"/>
                        <a:gd name="connsiteY17" fmla="*/ 180825 h 207325"/>
                        <a:gd name="connsiteX18" fmla="*/ 142048 w 647177"/>
                        <a:gd name="connsiteY18" fmla="*/ 180825 h 207325"/>
                        <a:gd name="connsiteX19" fmla="*/ 142048 w 647177"/>
                        <a:gd name="connsiteY19" fmla="*/ 165729 h 207325"/>
                        <a:gd name="connsiteX20" fmla="*/ 186815 w 647177"/>
                        <a:gd name="connsiteY20" fmla="*/ 165729 h 207325"/>
                        <a:gd name="connsiteX21" fmla="*/ 186815 w 647177"/>
                        <a:gd name="connsiteY21" fmla="*/ 206937 h 207325"/>
                        <a:gd name="connsiteX22" fmla="*/ 182110 w 647177"/>
                        <a:gd name="connsiteY22" fmla="*/ 206937 h 207325"/>
                        <a:gd name="connsiteX23" fmla="*/ 182110 w 647177"/>
                        <a:gd name="connsiteY23" fmla="*/ 207325 h 207325"/>
                        <a:gd name="connsiteX24" fmla="*/ 67082 w 647177"/>
                        <a:gd name="connsiteY24" fmla="*/ 207325 h 207325"/>
                        <a:gd name="connsiteX25" fmla="*/ 34017 w 647177"/>
                        <a:gd name="connsiteY25" fmla="*/ 207325 h 207325"/>
                        <a:gd name="connsiteX26" fmla="*/ 22314 w 647177"/>
                        <a:gd name="connsiteY26" fmla="*/ 207325 h 207325"/>
                        <a:gd name="connsiteX27" fmla="*/ 22314 w 647177"/>
                        <a:gd name="connsiteY27" fmla="*/ 128231 h 207325"/>
                        <a:gd name="connsiteX28" fmla="*/ 230 w 647177"/>
                        <a:gd name="connsiteY28" fmla="*/ 128231 h 207325"/>
                        <a:gd name="connsiteX29" fmla="*/ 568505 w 647177"/>
                        <a:gd name="connsiteY29" fmla="*/ 50810 h 207325"/>
                        <a:gd name="connsiteX30" fmla="*/ 568505 w 647177"/>
                        <a:gd name="connsiteY30" fmla="*/ 90433 h 207325"/>
                        <a:gd name="connsiteX31" fmla="*/ 602410 w 647177"/>
                        <a:gd name="connsiteY31" fmla="*/ 90433 h 207325"/>
                        <a:gd name="connsiteX32" fmla="*/ 602410 w 647177"/>
                        <a:gd name="connsiteY32" fmla="*/ 50810 h 207325"/>
                        <a:gd name="connsiteX33" fmla="*/ 489611 w 647177"/>
                        <a:gd name="connsiteY33" fmla="*/ 50810 h 207325"/>
                        <a:gd name="connsiteX34" fmla="*/ 489611 w 647177"/>
                        <a:gd name="connsiteY34" fmla="*/ 90433 h 207325"/>
                        <a:gd name="connsiteX35" fmla="*/ 523737 w 647177"/>
                        <a:gd name="connsiteY35" fmla="*/ 90433 h 207325"/>
                        <a:gd name="connsiteX36" fmla="*/ 523737 w 647177"/>
                        <a:gd name="connsiteY36" fmla="*/ 50810 h 207325"/>
                        <a:gd name="connsiteX37" fmla="*/ 79124 w 647177"/>
                        <a:gd name="connsiteY37" fmla="*/ 1250 h 207325"/>
                        <a:gd name="connsiteX38" fmla="*/ 123892 w 647177"/>
                        <a:gd name="connsiteY38" fmla="*/ 1250 h 207325"/>
                        <a:gd name="connsiteX39" fmla="*/ 123892 w 647177"/>
                        <a:gd name="connsiteY39" fmla="*/ 13673 h 207325"/>
                        <a:gd name="connsiteX40" fmla="*/ 202565 w 647177"/>
                        <a:gd name="connsiteY40" fmla="*/ 13673 h 207325"/>
                        <a:gd name="connsiteX41" fmla="*/ 202565 w 647177"/>
                        <a:gd name="connsiteY41" fmla="*/ 40172 h 207325"/>
                        <a:gd name="connsiteX42" fmla="*/ 123892 w 647177"/>
                        <a:gd name="connsiteY42" fmla="*/ 40172 h 207325"/>
                        <a:gd name="connsiteX43" fmla="*/ 123892 w 647177"/>
                        <a:gd name="connsiteY43" fmla="*/ 50939 h 207325"/>
                        <a:gd name="connsiteX44" fmla="*/ 182110 w 647177"/>
                        <a:gd name="connsiteY44" fmla="*/ 50939 h 207325"/>
                        <a:gd name="connsiteX45" fmla="*/ 182110 w 647177"/>
                        <a:gd name="connsiteY45" fmla="*/ 77439 h 207325"/>
                        <a:gd name="connsiteX46" fmla="*/ 20454 w 647177"/>
                        <a:gd name="connsiteY46" fmla="*/ 77439 h 207325"/>
                        <a:gd name="connsiteX47" fmla="*/ 20454 w 647177"/>
                        <a:gd name="connsiteY47" fmla="*/ 50939 h 207325"/>
                        <a:gd name="connsiteX48" fmla="*/ 79124 w 647177"/>
                        <a:gd name="connsiteY48" fmla="*/ 50939 h 207325"/>
                        <a:gd name="connsiteX49" fmla="*/ 79124 w 647177"/>
                        <a:gd name="connsiteY49" fmla="*/ 40172 h 207325"/>
                        <a:gd name="connsiteX50" fmla="*/ 0 w 647177"/>
                        <a:gd name="connsiteY50" fmla="*/ 40172 h 207325"/>
                        <a:gd name="connsiteX51" fmla="*/ 0 w 647177"/>
                        <a:gd name="connsiteY51" fmla="*/ 13673 h 207325"/>
                        <a:gd name="connsiteX52" fmla="*/ 79124 w 647177"/>
                        <a:gd name="connsiteY52" fmla="*/ 13673 h 207325"/>
                        <a:gd name="connsiteX53" fmla="*/ 444612 w 647177"/>
                        <a:gd name="connsiteY53" fmla="*/ 0 h 207325"/>
                        <a:gd name="connsiteX54" fmla="*/ 444843 w 647177"/>
                        <a:gd name="connsiteY54" fmla="*/ 0 h 207325"/>
                        <a:gd name="connsiteX55" fmla="*/ 489611 w 647177"/>
                        <a:gd name="connsiteY55" fmla="*/ 0 h 207325"/>
                        <a:gd name="connsiteX56" fmla="*/ 523737 w 647177"/>
                        <a:gd name="connsiteY56" fmla="*/ 0 h 207325"/>
                        <a:gd name="connsiteX57" fmla="*/ 568505 w 647177"/>
                        <a:gd name="connsiteY57" fmla="*/ 0 h 207325"/>
                        <a:gd name="connsiteX58" fmla="*/ 602410 w 647177"/>
                        <a:gd name="connsiteY58" fmla="*/ 0 h 207325"/>
                        <a:gd name="connsiteX59" fmla="*/ 647177 w 647177"/>
                        <a:gd name="connsiteY59" fmla="*/ 0 h 207325"/>
                        <a:gd name="connsiteX60" fmla="*/ 647177 w 647177"/>
                        <a:gd name="connsiteY60" fmla="*/ 50810 h 207325"/>
                        <a:gd name="connsiteX61" fmla="*/ 647177 w 647177"/>
                        <a:gd name="connsiteY61" fmla="*/ 90433 h 207325"/>
                        <a:gd name="connsiteX62" fmla="*/ 647177 w 647177"/>
                        <a:gd name="connsiteY62" fmla="*/ 141243 h 207325"/>
                        <a:gd name="connsiteX63" fmla="*/ 647177 w 647177"/>
                        <a:gd name="connsiteY63" fmla="*/ 207325 h 207325"/>
                        <a:gd name="connsiteX64" fmla="*/ 602410 w 647177"/>
                        <a:gd name="connsiteY64" fmla="*/ 207325 h 207325"/>
                        <a:gd name="connsiteX65" fmla="*/ 602410 w 647177"/>
                        <a:gd name="connsiteY65" fmla="*/ 141243 h 207325"/>
                        <a:gd name="connsiteX66" fmla="*/ 489611 w 647177"/>
                        <a:gd name="connsiteY66" fmla="*/ 141243 h 207325"/>
                        <a:gd name="connsiteX67" fmla="*/ 489611 w 647177"/>
                        <a:gd name="connsiteY67" fmla="*/ 207325 h 207325"/>
                        <a:gd name="connsiteX68" fmla="*/ 444843 w 647177"/>
                        <a:gd name="connsiteY68" fmla="*/ 207325 h 207325"/>
                        <a:gd name="connsiteX69" fmla="*/ 444843 w 647177"/>
                        <a:gd name="connsiteY69" fmla="*/ 141243 h 207325"/>
                        <a:gd name="connsiteX70" fmla="*/ 444612 w 647177"/>
                        <a:gd name="connsiteY70" fmla="*/ 141243 h 207325"/>
                        <a:gd name="connsiteX71" fmla="*/ 444612 w 647177"/>
                        <a:gd name="connsiteY71" fmla="*/ 90433 h 207325"/>
                        <a:gd name="connsiteX72" fmla="*/ 444843 w 647177"/>
                        <a:gd name="connsiteY72" fmla="*/ 90433 h 207325"/>
                        <a:gd name="connsiteX73" fmla="*/ 444843 w 647177"/>
                        <a:gd name="connsiteY73" fmla="*/ 50810 h 207325"/>
                        <a:gd name="connsiteX74" fmla="*/ 444612 w 647177"/>
                        <a:gd name="connsiteY74" fmla="*/ 50810 h 207325"/>
                        <a:gd name="connsiteX75" fmla="*/ 227917 w 647177"/>
                        <a:gd name="connsiteY75" fmla="*/ 0 h 207325"/>
                        <a:gd name="connsiteX76" fmla="*/ 408637 w 647177"/>
                        <a:gd name="connsiteY76" fmla="*/ 0 h 207325"/>
                        <a:gd name="connsiteX77" fmla="*/ 408637 w 647177"/>
                        <a:gd name="connsiteY77" fmla="*/ 50810 h 207325"/>
                        <a:gd name="connsiteX78" fmla="*/ 319253 w 647177"/>
                        <a:gd name="connsiteY78" fmla="*/ 50810 h 207325"/>
                        <a:gd name="connsiteX79" fmla="*/ 319253 w 647177"/>
                        <a:gd name="connsiteY79" fmla="*/ 72490 h 207325"/>
                        <a:gd name="connsiteX80" fmla="*/ 364109 w 647177"/>
                        <a:gd name="connsiteY80" fmla="*/ 72490 h 207325"/>
                        <a:gd name="connsiteX81" fmla="*/ 364109 w 647177"/>
                        <a:gd name="connsiteY81" fmla="*/ 71772 h 207325"/>
                        <a:gd name="connsiteX82" fmla="*/ 408877 w 647177"/>
                        <a:gd name="connsiteY82" fmla="*/ 71772 h 207325"/>
                        <a:gd name="connsiteX83" fmla="*/ 408877 w 647177"/>
                        <a:gd name="connsiteY83" fmla="*/ 207324 h 207325"/>
                        <a:gd name="connsiteX84" fmla="*/ 405638 w 647177"/>
                        <a:gd name="connsiteY84" fmla="*/ 207324 h 207325"/>
                        <a:gd name="connsiteX85" fmla="*/ 364109 w 647177"/>
                        <a:gd name="connsiteY85" fmla="*/ 207324 h 207325"/>
                        <a:gd name="connsiteX86" fmla="*/ 337884 w 647177"/>
                        <a:gd name="connsiteY86" fmla="*/ 207324 h 207325"/>
                        <a:gd name="connsiteX87" fmla="*/ 337884 w 647177"/>
                        <a:gd name="connsiteY87" fmla="*/ 163786 h 207325"/>
                        <a:gd name="connsiteX88" fmla="*/ 364109 w 647177"/>
                        <a:gd name="connsiteY88" fmla="*/ 163786 h 207325"/>
                        <a:gd name="connsiteX89" fmla="*/ 364109 w 647177"/>
                        <a:gd name="connsiteY89" fmla="*/ 123300 h 207325"/>
                        <a:gd name="connsiteX90" fmla="*/ 319253 w 647177"/>
                        <a:gd name="connsiteY90" fmla="*/ 123300 h 207325"/>
                        <a:gd name="connsiteX91" fmla="*/ 314013 w 647177"/>
                        <a:gd name="connsiteY91" fmla="*/ 123300 h 207325"/>
                        <a:gd name="connsiteX92" fmla="*/ 307984 w 647177"/>
                        <a:gd name="connsiteY92" fmla="*/ 149080 h 207325"/>
                        <a:gd name="connsiteX93" fmla="*/ 226557 w 647177"/>
                        <a:gd name="connsiteY93" fmla="*/ 207015 h 207325"/>
                        <a:gd name="connsiteX94" fmla="*/ 222614 w 647177"/>
                        <a:gd name="connsiteY94" fmla="*/ 157650 h 207325"/>
                        <a:gd name="connsiteX95" fmla="*/ 262627 w 647177"/>
                        <a:gd name="connsiteY95" fmla="*/ 129181 h 207325"/>
                        <a:gd name="connsiteX96" fmla="*/ 265276 w 647177"/>
                        <a:gd name="connsiteY96" fmla="*/ 117857 h 207325"/>
                        <a:gd name="connsiteX97" fmla="*/ 265276 w 647177"/>
                        <a:gd name="connsiteY97" fmla="*/ 50810 h 207325"/>
                        <a:gd name="connsiteX98" fmla="*/ 227917 w 647177"/>
                        <a:gd name="connsiteY98" fmla="*/ 50810 h 20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</a:cxnLst>
                      <a:rect l="l" t="t" r="r" b="b"/>
                      <a:pathLst>
                        <a:path w="647177" h="207325">
                          <a:moveTo>
                            <a:pt x="44998" y="113523"/>
                          </a:moveTo>
                          <a:lnTo>
                            <a:pt x="44998" y="122909"/>
                          </a:lnTo>
                          <a:lnTo>
                            <a:pt x="67082" y="122909"/>
                          </a:lnTo>
                          <a:lnTo>
                            <a:pt x="67082" y="135816"/>
                          </a:lnTo>
                          <a:lnTo>
                            <a:pt x="163447" y="128231"/>
                          </a:lnTo>
                          <a:lnTo>
                            <a:pt x="157797" y="128231"/>
                          </a:lnTo>
                          <a:lnTo>
                            <a:pt x="157797" y="113523"/>
                          </a:lnTo>
                          <a:close/>
                          <a:moveTo>
                            <a:pt x="230" y="87023"/>
                          </a:moveTo>
                          <a:lnTo>
                            <a:pt x="44998" y="87023"/>
                          </a:lnTo>
                          <a:lnTo>
                            <a:pt x="44998" y="87023"/>
                          </a:lnTo>
                          <a:lnTo>
                            <a:pt x="157797" y="87023"/>
                          </a:lnTo>
                          <a:lnTo>
                            <a:pt x="157797" y="87023"/>
                          </a:lnTo>
                          <a:lnTo>
                            <a:pt x="202565" y="87023"/>
                          </a:lnTo>
                          <a:lnTo>
                            <a:pt x="202565" y="128231"/>
                          </a:lnTo>
                          <a:lnTo>
                            <a:pt x="180950" y="128231"/>
                          </a:lnTo>
                          <a:lnTo>
                            <a:pt x="182922" y="153280"/>
                          </a:lnTo>
                          <a:lnTo>
                            <a:pt x="67082" y="162398"/>
                          </a:lnTo>
                          <a:lnTo>
                            <a:pt x="67082" y="180825"/>
                          </a:lnTo>
                          <a:lnTo>
                            <a:pt x="142048" y="180825"/>
                          </a:lnTo>
                          <a:lnTo>
                            <a:pt x="142048" y="165729"/>
                          </a:lnTo>
                          <a:lnTo>
                            <a:pt x="186815" y="165729"/>
                          </a:lnTo>
                          <a:lnTo>
                            <a:pt x="186815" y="206937"/>
                          </a:lnTo>
                          <a:lnTo>
                            <a:pt x="182110" y="206937"/>
                          </a:lnTo>
                          <a:lnTo>
                            <a:pt x="182110" y="207325"/>
                          </a:lnTo>
                          <a:lnTo>
                            <a:pt x="67082" y="207325"/>
                          </a:lnTo>
                          <a:lnTo>
                            <a:pt x="34017" y="207325"/>
                          </a:lnTo>
                          <a:lnTo>
                            <a:pt x="22314" y="207325"/>
                          </a:lnTo>
                          <a:lnTo>
                            <a:pt x="22314" y="128231"/>
                          </a:lnTo>
                          <a:lnTo>
                            <a:pt x="230" y="128231"/>
                          </a:lnTo>
                          <a:close/>
                          <a:moveTo>
                            <a:pt x="568505" y="50810"/>
                          </a:moveTo>
                          <a:lnTo>
                            <a:pt x="568505" y="90433"/>
                          </a:lnTo>
                          <a:lnTo>
                            <a:pt x="602410" y="90433"/>
                          </a:lnTo>
                          <a:lnTo>
                            <a:pt x="602410" y="50810"/>
                          </a:lnTo>
                          <a:close/>
                          <a:moveTo>
                            <a:pt x="489611" y="50810"/>
                          </a:moveTo>
                          <a:lnTo>
                            <a:pt x="489611" y="90433"/>
                          </a:lnTo>
                          <a:lnTo>
                            <a:pt x="523737" y="90433"/>
                          </a:lnTo>
                          <a:lnTo>
                            <a:pt x="523737" y="50810"/>
                          </a:lnTo>
                          <a:close/>
                          <a:moveTo>
                            <a:pt x="79124" y="1250"/>
                          </a:moveTo>
                          <a:lnTo>
                            <a:pt x="123892" y="1250"/>
                          </a:lnTo>
                          <a:lnTo>
                            <a:pt x="123892" y="13673"/>
                          </a:lnTo>
                          <a:lnTo>
                            <a:pt x="202565" y="13673"/>
                          </a:lnTo>
                          <a:lnTo>
                            <a:pt x="202565" y="40172"/>
                          </a:lnTo>
                          <a:lnTo>
                            <a:pt x="123892" y="40172"/>
                          </a:lnTo>
                          <a:lnTo>
                            <a:pt x="123892" y="50939"/>
                          </a:lnTo>
                          <a:lnTo>
                            <a:pt x="182110" y="50939"/>
                          </a:lnTo>
                          <a:lnTo>
                            <a:pt x="182110" y="77439"/>
                          </a:lnTo>
                          <a:lnTo>
                            <a:pt x="20454" y="77439"/>
                          </a:lnTo>
                          <a:lnTo>
                            <a:pt x="20454" y="50939"/>
                          </a:lnTo>
                          <a:lnTo>
                            <a:pt x="79124" y="50939"/>
                          </a:lnTo>
                          <a:lnTo>
                            <a:pt x="79124" y="40172"/>
                          </a:lnTo>
                          <a:lnTo>
                            <a:pt x="0" y="40172"/>
                          </a:lnTo>
                          <a:lnTo>
                            <a:pt x="0" y="13673"/>
                          </a:lnTo>
                          <a:lnTo>
                            <a:pt x="79124" y="13673"/>
                          </a:lnTo>
                          <a:close/>
                          <a:moveTo>
                            <a:pt x="444612" y="0"/>
                          </a:moveTo>
                          <a:lnTo>
                            <a:pt x="444843" y="0"/>
                          </a:lnTo>
                          <a:lnTo>
                            <a:pt x="489611" y="0"/>
                          </a:lnTo>
                          <a:lnTo>
                            <a:pt x="523737" y="0"/>
                          </a:lnTo>
                          <a:lnTo>
                            <a:pt x="568505" y="0"/>
                          </a:lnTo>
                          <a:lnTo>
                            <a:pt x="602410" y="0"/>
                          </a:lnTo>
                          <a:lnTo>
                            <a:pt x="647177" y="0"/>
                          </a:lnTo>
                          <a:lnTo>
                            <a:pt x="647177" y="50810"/>
                          </a:lnTo>
                          <a:lnTo>
                            <a:pt x="647177" y="90433"/>
                          </a:lnTo>
                          <a:lnTo>
                            <a:pt x="647177" y="141243"/>
                          </a:lnTo>
                          <a:lnTo>
                            <a:pt x="647177" y="207325"/>
                          </a:lnTo>
                          <a:lnTo>
                            <a:pt x="602410" y="207325"/>
                          </a:lnTo>
                          <a:lnTo>
                            <a:pt x="602410" y="141243"/>
                          </a:lnTo>
                          <a:lnTo>
                            <a:pt x="489611" y="141243"/>
                          </a:lnTo>
                          <a:lnTo>
                            <a:pt x="489611" y="207325"/>
                          </a:lnTo>
                          <a:lnTo>
                            <a:pt x="444843" y="207325"/>
                          </a:lnTo>
                          <a:lnTo>
                            <a:pt x="444843" y="141243"/>
                          </a:lnTo>
                          <a:lnTo>
                            <a:pt x="444612" y="141243"/>
                          </a:lnTo>
                          <a:lnTo>
                            <a:pt x="444612" y="90433"/>
                          </a:lnTo>
                          <a:lnTo>
                            <a:pt x="444843" y="90433"/>
                          </a:lnTo>
                          <a:lnTo>
                            <a:pt x="444843" y="50810"/>
                          </a:lnTo>
                          <a:lnTo>
                            <a:pt x="444612" y="50810"/>
                          </a:lnTo>
                          <a:close/>
                          <a:moveTo>
                            <a:pt x="227917" y="0"/>
                          </a:moveTo>
                          <a:lnTo>
                            <a:pt x="408637" y="0"/>
                          </a:lnTo>
                          <a:lnTo>
                            <a:pt x="408637" y="50810"/>
                          </a:lnTo>
                          <a:lnTo>
                            <a:pt x="319253" y="50810"/>
                          </a:lnTo>
                          <a:lnTo>
                            <a:pt x="319253" y="72490"/>
                          </a:lnTo>
                          <a:lnTo>
                            <a:pt x="364109" y="72490"/>
                          </a:lnTo>
                          <a:lnTo>
                            <a:pt x="364109" y="71772"/>
                          </a:lnTo>
                          <a:lnTo>
                            <a:pt x="408877" y="71772"/>
                          </a:lnTo>
                          <a:lnTo>
                            <a:pt x="408877" y="207324"/>
                          </a:lnTo>
                          <a:lnTo>
                            <a:pt x="405638" y="207324"/>
                          </a:lnTo>
                          <a:lnTo>
                            <a:pt x="364109" y="207324"/>
                          </a:lnTo>
                          <a:lnTo>
                            <a:pt x="337884" y="207324"/>
                          </a:lnTo>
                          <a:lnTo>
                            <a:pt x="337884" y="163786"/>
                          </a:lnTo>
                          <a:lnTo>
                            <a:pt x="364109" y="163786"/>
                          </a:lnTo>
                          <a:lnTo>
                            <a:pt x="364109" y="123300"/>
                          </a:lnTo>
                          <a:lnTo>
                            <a:pt x="319253" y="123300"/>
                          </a:lnTo>
                          <a:lnTo>
                            <a:pt x="314013" y="123300"/>
                          </a:lnTo>
                          <a:lnTo>
                            <a:pt x="307984" y="149080"/>
                          </a:lnTo>
                          <a:cubicBezTo>
                            <a:pt x="293940" y="181066"/>
                            <a:pt x="263209" y="204087"/>
                            <a:pt x="226557" y="207015"/>
                          </a:cubicBezTo>
                          <a:lnTo>
                            <a:pt x="222614" y="157650"/>
                          </a:lnTo>
                          <a:cubicBezTo>
                            <a:pt x="240624" y="156211"/>
                            <a:pt x="255726" y="144898"/>
                            <a:pt x="262627" y="129181"/>
                          </a:cubicBezTo>
                          <a:lnTo>
                            <a:pt x="265276" y="117857"/>
                          </a:lnTo>
                          <a:lnTo>
                            <a:pt x="265276" y="50810"/>
                          </a:lnTo>
                          <a:lnTo>
                            <a:pt x="227917" y="50810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50" name="楕円 249">
                      <a:extLst>
                        <a:ext uri="{FF2B5EF4-FFF2-40B4-BE49-F238E27FC236}">
                          <a16:creationId xmlns:a16="http://schemas.microsoft.com/office/drawing/2014/main" id="{76F08028-B717-653F-F425-1735FD3716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9178" y="1133525"/>
                      <a:ext cx="830473" cy="889792"/>
                    </a:xfrm>
                    <a:prstGeom prst="ellipse">
                      <a:avLst/>
                    </a:prstGeom>
                    <a:solidFill>
                      <a:srgbClr val="FAE3C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grpSp>
                  <p:nvGrpSpPr>
                    <p:cNvPr id="251" name="グループ化 250">
                      <a:extLst>
                        <a:ext uri="{FF2B5EF4-FFF2-40B4-BE49-F238E27FC236}">
                          <a16:creationId xmlns:a16="http://schemas.microsoft.com/office/drawing/2014/main" id="{9DD4BE2A-9BC1-0EB2-33D9-4AE15E0244E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43452" y="981551"/>
                      <a:ext cx="1092443" cy="1356764"/>
                      <a:chOff x="2600417" y="1098363"/>
                      <a:chExt cx="861106" cy="1069454"/>
                    </a:xfrm>
                  </p:grpSpPr>
                  <p:sp>
                    <p:nvSpPr>
                      <p:cNvPr id="253" name="台形 252">
                        <a:extLst>
                          <a:ext uri="{FF2B5EF4-FFF2-40B4-BE49-F238E27FC236}">
                            <a16:creationId xmlns:a16="http://schemas.microsoft.com/office/drawing/2014/main" id="{1D3F02DE-D938-DA29-0ECD-520531B1FC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97912" y="1734822"/>
                        <a:ext cx="373082" cy="277026"/>
                      </a:xfrm>
                      <a:prstGeom prst="trapezoid">
                        <a:avLst>
                          <a:gd name="adj" fmla="val 16369"/>
                        </a:avLst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4" name="台形 253">
                        <a:extLst>
                          <a:ext uri="{FF2B5EF4-FFF2-40B4-BE49-F238E27FC236}">
                            <a16:creationId xmlns:a16="http://schemas.microsoft.com/office/drawing/2014/main" id="{047146DE-3451-CFB5-9235-3605612AB1F5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2897912" y="2011848"/>
                        <a:ext cx="373082" cy="153328"/>
                      </a:xfrm>
                      <a:prstGeom prst="trapezoid">
                        <a:avLst>
                          <a:gd name="adj" fmla="val 16369"/>
                        </a:avLst>
                      </a:pr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5" name="フリーフォーム: 図形 254">
                        <a:extLst>
                          <a:ext uri="{FF2B5EF4-FFF2-40B4-BE49-F238E27FC236}">
                            <a16:creationId xmlns:a16="http://schemas.microsoft.com/office/drawing/2014/main" id="{416D2CAB-4FAC-E21C-8BE8-0015908A4EE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 flipH="1">
                        <a:off x="2993565" y="1971678"/>
                        <a:ext cx="122357" cy="219255"/>
                      </a:xfrm>
                      <a:custGeom>
                        <a:avLst/>
                        <a:gdLst>
                          <a:gd name="connsiteX0" fmla="*/ 147073 w 147073"/>
                          <a:gd name="connsiteY0" fmla="*/ 142907 h 263545"/>
                          <a:gd name="connsiteX1" fmla="*/ 147073 w 147073"/>
                          <a:gd name="connsiteY1" fmla="*/ 119424 h 263545"/>
                          <a:gd name="connsiteX2" fmla="*/ 109602 w 147073"/>
                          <a:gd name="connsiteY2" fmla="*/ 81953 h 263545"/>
                          <a:gd name="connsiteX3" fmla="*/ 94554 w 147073"/>
                          <a:gd name="connsiteY3" fmla="*/ 81953 h 263545"/>
                          <a:gd name="connsiteX4" fmla="*/ 115042 w 147073"/>
                          <a:gd name="connsiteY4" fmla="*/ 0 h 263545"/>
                          <a:gd name="connsiteX5" fmla="*/ 7348 w 147073"/>
                          <a:gd name="connsiteY5" fmla="*/ 0 h 263545"/>
                          <a:gd name="connsiteX6" fmla="*/ 28740 w 147073"/>
                          <a:gd name="connsiteY6" fmla="*/ 85570 h 263545"/>
                          <a:gd name="connsiteX7" fmla="*/ 10975 w 147073"/>
                          <a:gd name="connsiteY7" fmla="*/ 92928 h 263545"/>
                          <a:gd name="connsiteX8" fmla="*/ 0 w 147073"/>
                          <a:gd name="connsiteY8" fmla="*/ 119424 h 263545"/>
                          <a:gd name="connsiteX9" fmla="*/ 0 w 147073"/>
                          <a:gd name="connsiteY9" fmla="*/ 142907 h 263545"/>
                          <a:gd name="connsiteX10" fmla="*/ 10975 w 147073"/>
                          <a:gd name="connsiteY10" fmla="*/ 169404 h 263545"/>
                          <a:gd name="connsiteX11" fmla="*/ 29015 w 147073"/>
                          <a:gd name="connsiteY11" fmla="*/ 176876 h 263545"/>
                          <a:gd name="connsiteX12" fmla="*/ 7348 w 147073"/>
                          <a:gd name="connsiteY12" fmla="*/ 263545 h 263545"/>
                          <a:gd name="connsiteX13" fmla="*/ 115042 w 147073"/>
                          <a:gd name="connsiteY13" fmla="*/ 263545 h 263545"/>
                          <a:gd name="connsiteX14" fmla="*/ 94251 w 147073"/>
                          <a:gd name="connsiteY14" fmla="*/ 180379 h 263545"/>
                          <a:gd name="connsiteX15" fmla="*/ 109602 w 147073"/>
                          <a:gd name="connsiteY15" fmla="*/ 180379 h 263545"/>
                          <a:gd name="connsiteX16" fmla="*/ 147073 w 147073"/>
                          <a:gd name="connsiteY16" fmla="*/ 142907 h 263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47073" h="263545">
                            <a:moveTo>
                              <a:pt x="147073" y="142907"/>
                            </a:moveTo>
                            <a:lnTo>
                              <a:pt x="147073" y="119424"/>
                            </a:lnTo>
                            <a:cubicBezTo>
                              <a:pt x="147073" y="98729"/>
                              <a:pt x="130297" y="81953"/>
                              <a:pt x="109602" y="81953"/>
                            </a:cubicBezTo>
                            <a:lnTo>
                              <a:pt x="94554" y="81953"/>
                            </a:lnTo>
                            <a:lnTo>
                              <a:pt x="115042" y="0"/>
                            </a:lnTo>
                            <a:lnTo>
                              <a:pt x="7348" y="0"/>
                            </a:lnTo>
                            <a:lnTo>
                              <a:pt x="28740" y="85570"/>
                            </a:lnTo>
                            <a:lnTo>
                              <a:pt x="10975" y="92928"/>
                            </a:lnTo>
                            <a:cubicBezTo>
                              <a:pt x="4194" y="99709"/>
                              <a:pt x="0" y="109077"/>
                              <a:pt x="0" y="119424"/>
                            </a:cubicBezTo>
                            <a:lnTo>
                              <a:pt x="0" y="142907"/>
                            </a:lnTo>
                            <a:cubicBezTo>
                              <a:pt x="0" y="153255"/>
                              <a:pt x="4194" y="162623"/>
                              <a:pt x="10975" y="169404"/>
                            </a:cubicBezTo>
                            <a:lnTo>
                              <a:pt x="29015" y="176876"/>
                            </a:lnTo>
                            <a:lnTo>
                              <a:pt x="7348" y="263545"/>
                            </a:lnTo>
                            <a:lnTo>
                              <a:pt x="115042" y="263545"/>
                            </a:lnTo>
                            <a:lnTo>
                              <a:pt x="94251" y="180379"/>
                            </a:lnTo>
                            <a:lnTo>
                              <a:pt x="109602" y="180379"/>
                            </a:lnTo>
                            <a:cubicBezTo>
                              <a:pt x="130297" y="180379"/>
                              <a:pt x="147073" y="163603"/>
                              <a:pt x="147073" y="142907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6" name="フリーフォーム: 図形 255">
                        <a:extLst>
                          <a:ext uri="{FF2B5EF4-FFF2-40B4-BE49-F238E27FC236}">
                            <a16:creationId xmlns:a16="http://schemas.microsoft.com/office/drawing/2014/main" id="{7286DAC9-525F-3C6C-0F8E-8C2A051DED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52102" y="1819148"/>
                        <a:ext cx="245653" cy="343386"/>
                      </a:xfrm>
                      <a:custGeom>
                        <a:avLst/>
                        <a:gdLst>
                          <a:gd name="connsiteX0" fmla="*/ 0 w 295275"/>
                          <a:gd name="connsiteY0" fmla="*/ 231775 h 412750"/>
                          <a:gd name="connsiteX1" fmla="*/ 225425 w 295275"/>
                          <a:gd name="connsiteY1" fmla="*/ 0 h 412750"/>
                          <a:gd name="connsiteX2" fmla="*/ 295275 w 295275"/>
                          <a:gd name="connsiteY2" fmla="*/ 60325 h 412750"/>
                          <a:gd name="connsiteX3" fmla="*/ 174625 w 295275"/>
                          <a:gd name="connsiteY3" fmla="*/ 412750 h 412750"/>
                          <a:gd name="connsiteX4" fmla="*/ 0 w 295275"/>
                          <a:gd name="connsiteY4" fmla="*/ 231775 h 4127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5275" h="412750">
                            <a:moveTo>
                              <a:pt x="0" y="231775"/>
                            </a:moveTo>
                            <a:lnTo>
                              <a:pt x="225425" y="0"/>
                            </a:lnTo>
                            <a:lnTo>
                              <a:pt x="295275" y="60325"/>
                            </a:lnTo>
                            <a:lnTo>
                              <a:pt x="174625" y="412750"/>
                            </a:lnTo>
                            <a:lnTo>
                              <a:pt x="0" y="23177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7" name="フリーフォーム: 図形 256">
                        <a:extLst>
                          <a:ext uri="{FF2B5EF4-FFF2-40B4-BE49-F238E27FC236}">
                            <a16:creationId xmlns:a16="http://schemas.microsoft.com/office/drawing/2014/main" id="{010BA897-4CD8-188C-4558-704801B2C98D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2883093" y="1819148"/>
                        <a:ext cx="170753" cy="343386"/>
                      </a:xfrm>
                      <a:custGeom>
                        <a:avLst/>
                        <a:gdLst>
                          <a:gd name="connsiteX0" fmla="*/ 0 w 295275"/>
                          <a:gd name="connsiteY0" fmla="*/ 231775 h 412750"/>
                          <a:gd name="connsiteX1" fmla="*/ 225425 w 295275"/>
                          <a:gd name="connsiteY1" fmla="*/ 0 h 412750"/>
                          <a:gd name="connsiteX2" fmla="*/ 295275 w 295275"/>
                          <a:gd name="connsiteY2" fmla="*/ 60325 h 412750"/>
                          <a:gd name="connsiteX3" fmla="*/ 174625 w 295275"/>
                          <a:gd name="connsiteY3" fmla="*/ 412750 h 412750"/>
                          <a:gd name="connsiteX4" fmla="*/ 0 w 295275"/>
                          <a:gd name="connsiteY4" fmla="*/ 231775 h 4127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5275" h="412750">
                            <a:moveTo>
                              <a:pt x="0" y="231775"/>
                            </a:moveTo>
                            <a:lnTo>
                              <a:pt x="225425" y="0"/>
                            </a:lnTo>
                            <a:lnTo>
                              <a:pt x="295275" y="60325"/>
                            </a:lnTo>
                            <a:lnTo>
                              <a:pt x="174625" y="412750"/>
                            </a:lnTo>
                            <a:lnTo>
                              <a:pt x="0" y="231775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8" name="フリーフォーム: 図形 257">
                        <a:extLst>
                          <a:ext uri="{FF2B5EF4-FFF2-40B4-BE49-F238E27FC236}">
                            <a16:creationId xmlns:a16="http://schemas.microsoft.com/office/drawing/2014/main" id="{1F7F0CC3-945E-6EAF-BE7B-7EBC89CF38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65804" y="1098363"/>
                        <a:ext cx="647805" cy="573390"/>
                      </a:xfrm>
                      <a:custGeom>
                        <a:avLst/>
                        <a:gdLst>
                          <a:gd name="connsiteX0" fmla="*/ 389331 w 778661"/>
                          <a:gd name="connsiteY0" fmla="*/ 0 h 778661"/>
                          <a:gd name="connsiteX1" fmla="*/ 594631 w 778661"/>
                          <a:gd name="connsiteY1" fmla="*/ 85038 h 778661"/>
                          <a:gd name="connsiteX2" fmla="*/ 693623 w 778661"/>
                          <a:gd name="connsiteY2" fmla="*/ 184031 h 778661"/>
                          <a:gd name="connsiteX3" fmla="*/ 693623 w 778661"/>
                          <a:gd name="connsiteY3" fmla="*/ 594631 h 778661"/>
                          <a:gd name="connsiteX4" fmla="*/ 594631 w 778661"/>
                          <a:gd name="connsiteY4" fmla="*/ 693623 h 778661"/>
                          <a:gd name="connsiteX5" fmla="*/ 184030 w 778661"/>
                          <a:gd name="connsiteY5" fmla="*/ 693623 h 778661"/>
                          <a:gd name="connsiteX6" fmla="*/ 85038 w 778661"/>
                          <a:gd name="connsiteY6" fmla="*/ 594631 h 778661"/>
                          <a:gd name="connsiteX7" fmla="*/ 85038 w 778661"/>
                          <a:gd name="connsiteY7" fmla="*/ 184031 h 778661"/>
                          <a:gd name="connsiteX8" fmla="*/ 184030 w 778661"/>
                          <a:gd name="connsiteY8" fmla="*/ 85038 h 778661"/>
                          <a:gd name="connsiteX9" fmla="*/ 389331 w 778661"/>
                          <a:gd name="connsiteY9" fmla="*/ 0 h 7786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778661" h="778661">
                            <a:moveTo>
                              <a:pt x="389331" y="0"/>
                            </a:moveTo>
                            <a:cubicBezTo>
                              <a:pt x="463635" y="0"/>
                              <a:pt x="537939" y="28346"/>
                              <a:pt x="594631" y="85038"/>
                            </a:cubicBezTo>
                            <a:lnTo>
                              <a:pt x="693623" y="184031"/>
                            </a:lnTo>
                            <a:cubicBezTo>
                              <a:pt x="807007" y="297414"/>
                              <a:pt x="807007" y="481247"/>
                              <a:pt x="693623" y="594631"/>
                            </a:cubicBezTo>
                            <a:lnTo>
                              <a:pt x="594631" y="693623"/>
                            </a:lnTo>
                            <a:cubicBezTo>
                              <a:pt x="481247" y="807007"/>
                              <a:pt x="297415" y="807007"/>
                              <a:pt x="184030" y="693623"/>
                            </a:cubicBezTo>
                            <a:lnTo>
                              <a:pt x="85038" y="594631"/>
                            </a:lnTo>
                            <a:cubicBezTo>
                              <a:pt x="-28346" y="481247"/>
                              <a:pt x="-28346" y="297414"/>
                              <a:pt x="85038" y="184031"/>
                            </a:cubicBezTo>
                            <a:lnTo>
                              <a:pt x="184030" y="85038"/>
                            </a:lnTo>
                            <a:cubicBezTo>
                              <a:pt x="240723" y="28346"/>
                              <a:pt x="315027" y="0"/>
                              <a:pt x="389331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9" name="フリーフォーム: 図形 258">
                        <a:extLst>
                          <a:ext uri="{FF2B5EF4-FFF2-40B4-BE49-F238E27FC236}">
                            <a16:creationId xmlns:a16="http://schemas.microsoft.com/office/drawing/2014/main" id="{569C2BBC-6D8B-1195-FD3B-8194358E59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04467" y="1161432"/>
                        <a:ext cx="594322" cy="710545"/>
                      </a:xfrm>
                      <a:custGeom>
                        <a:avLst/>
                        <a:gdLst>
                          <a:gd name="connsiteX0" fmla="*/ 273607 w 594322"/>
                          <a:gd name="connsiteY0" fmla="*/ 0 h 710545"/>
                          <a:gd name="connsiteX1" fmla="*/ 281094 w 594322"/>
                          <a:gd name="connsiteY1" fmla="*/ 0 h 710545"/>
                          <a:gd name="connsiteX2" fmla="*/ 523003 w 594322"/>
                          <a:gd name="connsiteY2" fmla="*/ 241909 h 710545"/>
                          <a:gd name="connsiteX3" fmla="*/ 523003 w 594322"/>
                          <a:gd name="connsiteY3" fmla="*/ 316335 h 710545"/>
                          <a:gd name="connsiteX4" fmla="*/ 524133 w 594322"/>
                          <a:gd name="connsiteY4" fmla="*/ 315572 h 710545"/>
                          <a:gd name="connsiteX5" fmla="*/ 543370 w 594322"/>
                          <a:gd name="connsiteY5" fmla="*/ 311689 h 710545"/>
                          <a:gd name="connsiteX6" fmla="*/ 544899 w 594322"/>
                          <a:gd name="connsiteY6" fmla="*/ 311689 h 710545"/>
                          <a:gd name="connsiteX7" fmla="*/ 594322 w 594322"/>
                          <a:gd name="connsiteY7" fmla="*/ 361112 h 710545"/>
                          <a:gd name="connsiteX8" fmla="*/ 594322 w 594322"/>
                          <a:gd name="connsiteY8" fmla="*/ 439243 h 710545"/>
                          <a:gd name="connsiteX9" fmla="*/ 544899 w 594322"/>
                          <a:gd name="connsiteY9" fmla="*/ 488666 h 710545"/>
                          <a:gd name="connsiteX10" fmla="*/ 543370 w 594322"/>
                          <a:gd name="connsiteY10" fmla="*/ 488666 h 710545"/>
                          <a:gd name="connsiteX11" fmla="*/ 524133 w 594322"/>
                          <a:gd name="connsiteY11" fmla="*/ 484782 h 710545"/>
                          <a:gd name="connsiteX12" fmla="*/ 521552 w 594322"/>
                          <a:gd name="connsiteY12" fmla="*/ 483041 h 710545"/>
                          <a:gd name="connsiteX13" fmla="*/ 518089 w 594322"/>
                          <a:gd name="connsiteY13" fmla="*/ 517389 h 710545"/>
                          <a:gd name="connsiteX14" fmla="*/ 281094 w 594322"/>
                          <a:gd name="connsiteY14" fmla="*/ 710545 h 710545"/>
                          <a:gd name="connsiteX15" fmla="*/ 273607 w 594322"/>
                          <a:gd name="connsiteY15" fmla="*/ 710545 h 710545"/>
                          <a:gd name="connsiteX16" fmla="*/ 36612 w 594322"/>
                          <a:gd name="connsiteY16" fmla="*/ 517389 h 710545"/>
                          <a:gd name="connsiteX17" fmla="*/ 33032 w 594322"/>
                          <a:gd name="connsiteY17" fmla="*/ 481877 h 710545"/>
                          <a:gd name="connsiteX18" fmla="*/ 14475 w 594322"/>
                          <a:gd name="connsiteY18" fmla="*/ 474191 h 710545"/>
                          <a:gd name="connsiteX19" fmla="*/ 0 w 594322"/>
                          <a:gd name="connsiteY19" fmla="*/ 439244 h 710545"/>
                          <a:gd name="connsiteX20" fmla="*/ 0 w 594322"/>
                          <a:gd name="connsiteY20" fmla="*/ 361111 h 710545"/>
                          <a:gd name="connsiteX21" fmla="*/ 14475 w 594322"/>
                          <a:gd name="connsiteY21" fmla="*/ 326164 h 710545"/>
                          <a:gd name="connsiteX22" fmla="*/ 31697 w 594322"/>
                          <a:gd name="connsiteY22" fmla="*/ 319031 h 710545"/>
                          <a:gd name="connsiteX23" fmla="*/ 31697 w 594322"/>
                          <a:gd name="connsiteY23" fmla="*/ 241909 h 710545"/>
                          <a:gd name="connsiteX24" fmla="*/ 273607 w 594322"/>
                          <a:gd name="connsiteY24" fmla="*/ 0 h 710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594322" h="710545">
                            <a:moveTo>
                              <a:pt x="273607" y="0"/>
                            </a:moveTo>
                            <a:lnTo>
                              <a:pt x="281094" y="0"/>
                            </a:lnTo>
                            <a:cubicBezTo>
                              <a:pt x="414697" y="0"/>
                              <a:pt x="523003" y="108306"/>
                              <a:pt x="523003" y="241909"/>
                            </a:cubicBezTo>
                            <a:lnTo>
                              <a:pt x="523003" y="316335"/>
                            </a:lnTo>
                            <a:lnTo>
                              <a:pt x="524133" y="315572"/>
                            </a:lnTo>
                            <a:cubicBezTo>
                              <a:pt x="530046" y="313072"/>
                              <a:pt x="536547" y="311689"/>
                              <a:pt x="543370" y="311689"/>
                            </a:cubicBezTo>
                            <a:lnTo>
                              <a:pt x="544899" y="311689"/>
                            </a:lnTo>
                            <a:cubicBezTo>
                              <a:pt x="572195" y="311689"/>
                              <a:pt x="594322" y="333816"/>
                              <a:pt x="594322" y="361112"/>
                            </a:cubicBezTo>
                            <a:lnTo>
                              <a:pt x="594322" y="439243"/>
                            </a:lnTo>
                            <a:cubicBezTo>
                              <a:pt x="594322" y="466538"/>
                              <a:pt x="572195" y="488666"/>
                              <a:pt x="544899" y="488666"/>
                            </a:cubicBezTo>
                            <a:lnTo>
                              <a:pt x="543370" y="488666"/>
                            </a:lnTo>
                            <a:cubicBezTo>
                              <a:pt x="536547" y="488666"/>
                              <a:pt x="530046" y="487283"/>
                              <a:pt x="524133" y="484782"/>
                            </a:cubicBezTo>
                            <a:lnTo>
                              <a:pt x="521552" y="483041"/>
                            </a:lnTo>
                            <a:lnTo>
                              <a:pt x="518089" y="517389"/>
                            </a:lnTo>
                            <a:cubicBezTo>
                              <a:pt x="495532" y="627623"/>
                              <a:pt x="397997" y="710545"/>
                              <a:pt x="281094" y="710545"/>
                            </a:cubicBezTo>
                            <a:lnTo>
                              <a:pt x="273607" y="710545"/>
                            </a:lnTo>
                            <a:cubicBezTo>
                              <a:pt x="156704" y="710545"/>
                              <a:pt x="59169" y="627623"/>
                              <a:pt x="36612" y="517389"/>
                            </a:cubicBezTo>
                            <a:lnTo>
                              <a:pt x="33032" y="481877"/>
                            </a:lnTo>
                            <a:lnTo>
                              <a:pt x="14475" y="474191"/>
                            </a:lnTo>
                            <a:cubicBezTo>
                              <a:pt x="5532" y="465247"/>
                              <a:pt x="0" y="452892"/>
                              <a:pt x="0" y="439244"/>
                            </a:cubicBezTo>
                            <a:lnTo>
                              <a:pt x="0" y="361111"/>
                            </a:lnTo>
                            <a:cubicBezTo>
                              <a:pt x="0" y="347464"/>
                              <a:pt x="5532" y="335108"/>
                              <a:pt x="14475" y="326164"/>
                            </a:cubicBezTo>
                            <a:lnTo>
                              <a:pt x="31697" y="319031"/>
                            </a:lnTo>
                            <a:lnTo>
                              <a:pt x="31697" y="241909"/>
                            </a:lnTo>
                            <a:cubicBezTo>
                              <a:pt x="31697" y="108306"/>
                              <a:pt x="140003" y="0"/>
                              <a:pt x="273607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60" name="グループ化 259">
                        <a:extLst>
                          <a:ext uri="{FF2B5EF4-FFF2-40B4-BE49-F238E27FC236}">
                            <a16:creationId xmlns:a16="http://schemas.microsoft.com/office/drawing/2014/main" id="{72DAA03A-89AC-8285-72D0-73C86EC353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13075" y="1464704"/>
                        <a:ext cx="260882" cy="35927"/>
                        <a:chOff x="5295454" y="1164646"/>
                        <a:chExt cx="313579" cy="43185"/>
                      </a:xfrm>
                    </p:grpSpPr>
                    <p:sp>
                      <p:nvSpPr>
                        <p:cNvPr id="264" name="楕円 263">
                          <a:extLst>
                            <a:ext uri="{FF2B5EF4-FFF2-40B4-BE49-F238E27FC236}">
                              <a16:creationId xmlns:a16="http://schemas.microsoft.com/office/drawing/2014/main" id="{46B6700B-0850-9F51-5E4D-59E3B0FD58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900000">
                          <a:off x="5565848" y="1164646"/>
                          <a:ext cx="43185" cy="4318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5" name="楕円 264">
                          <a:extLst>
                            <a:ext uri="{FF2B5EF4-FFF2-40B4-BE49-F238E27FC236}">
                              <a16:creationId xmlns:a16="http://schemas.microsoft.com/office/drawing/2014/main" id="{C7760146-AC08-7AC3-D04C-1356D0C4ADE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0700000">
                          <a:off x="5295454" y="1164646"/>
                          <a:ext cx="43185" cy="43185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61" name="フリーフォーム: 図形 260">
                        <a:extLst>
                          <a:ext uri="{FF2B5EF4-FFF2-40B4-BE49-F238E27FC236}">
                            <a16:creationId xmlns:a16="http://schemas.microsoft.com/office/drawing/2014/main" id="{90C0D6B6-A86F-1B69-3A01-B987B566AE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89456" y="1845562"/>
                        <a:ext cx="272067" cy="319613"/>
                      </a:xfrm>
                      <a:custGeom>
                        <a:avLst/>
                        <a:gdLst>
                          <a:gd name="connsiteX0" fmla="*/ 0 w 327025"/>
                          <a:gd name="connsiteY0" fmla="*/ 384175 h 384175"/>
                          <a:gd name="connsiteX1" fmla="*/ 327025 w 327025"/>
                          <a:gd name="connsiteY1" fmla="*/ 384175 h 384175"/>
                          <a:gd name="connsiteX2" fmla="*/ 288925 w 327025"/>
                          <a:gd name="connsiteY2" fmla="*/ 117475 h 384175"/>
                          <a:gd name="connsiteX3" fmla="*/ 123825 w 327025"/>
                          <a:gd name="connsiteY3" fmla="*/ 0 h 384175"/>
                          <a:gd name="connsiteX4" fmla="*/ 0 w 327025"/>
                          <a:gd name="connsiteY4" fmla="*/ 384175 h 3841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7025" h="384175">
                            <a:moveTo>
                              <a:pt x="0" y="384175"/>
                            </a:moveTo>
                            <a:lnTo>
                              <a:pt x="327025" y="384175"/>
                            </a:lnTo>
                            <a:lnTo>
                              <a:pt x="288925" y="117475"/>
                            </a:lnTo>
                            <a:lnTo>
                              <a:pt x="123825" y="0"/>
                            </a:lnTo>
                            <a:lnTo>
                              <a:pt x="0" y="38417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2" name="フリーフォーム: 図形 261">
                        <a:extLst>
                          <a:ext uri="{FF2B5EF4-FFF2-40B4-BE49-F238E27FC236}">
                            <a16:creationId xmlns:a16="http://schemas.microsoft.com/office/drawing/2014/main" id="{EBC8F47C-6BE9-B5A8-65DD-97AB872DEA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80034" y="1858770"/>
                        <a:ext cx="192824" cy="309047"/>
                      </a:xfrm>
                      <a:custGeom>
                        <a:avLst/>
                        <a:gdLst>
                          <a:gd name="connsiteX0" fmla="*/ 231775 w 231775"/>
                          <a:gd name="connsiteY0" fmla="*/ 371475 h 371475"/>
                          <a:gd name="connsiteX1" fmla="*/ 104775 w 231775"/>
                          <a:gd name="connsiteY1" fmla="*/ 371475 h 371475"/>
                          <a:gd name="connsiteX2" fmla="*/ 0 w 231775"/>
                          <a:gd name="connsiteY2" fmla="*/ 371475 h 371475"/>
                          <a:gd name="connsiteX3" fmla="*/ 79375 w 231775"/>
                          <a:gd name="connsiteY3" fmla="*/ 63500 h 371475"/>
                          <a:gd name="connsiteX4" fmla="*/ 123825 w 231775"/>
                          <a:gd name="connsiteY4" fmla="*/ 0 h 371475"/>
                          <a:gd name="connsiteX5" fmla="*/ 231775 w 231775"/>
                          <a:gd name="connsiteY5" fmla="*/ 371475 h 3714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231775" h="371475">
                            <a:moveTo>
                              <a:pt x="231775" y="371475"/>
                            </a:moveTo>
                            <a:lnTo>
                              <a:pt x="104775" y="371475"/>
                            </a:lnTo>
                            <a:lnTo>
                              <a:pt x="0" y="371475"/>
                            </a:lnTo>
                            <a:lnTo>
                              <a:pt x="79375" y="63500"/>
                            </a:lnTo>
                            <a:lnTo>
                              <a:pt x="123825" y="0"/>
                            </a:lnTo>
                            <a:lnTo>
                              <a:pt x="231775" y="371475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3" name="フリーフォーム: 図形 262">
                        <a:extLst>
                          <a:ext uri="{FF2B5EF4-FFF2-40B4-BE49-F238E27FC236}">
                            <a16:creationId xmlns:a16="http://schemas.microsoft.com/office/drawing/2014/main" id="{62B8D6CF-D929-CDB5-7279-4D9910AB52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00417" y="1919523"/>
                        <a:ext cx="243012" cy="248294"/>
                      </a:xfrm>
                      <a:custGeom>
                        <a:avLst/>
                        <a:gdLst>
                          <a:gd name="connsiteX0" fmla="*/ 238125 w 292100"/>
                          <a:gd name="connsiteY0" fmla="*/ 298450 h 298450"/>
                          <a:gd name="connsiteX1" fmla="*/ 0 w 292100"/>
                          <a:gd name="connsiteY1" fmla="*/ 298450 h 298450"/>
                          <a:gd name="connsiteX2" fmla="*/ 107950 w 292100"/>
                          <a:gd name="connsiteY2" fmla="*/ 98425 h 298450"/>
                          <a:gd name="connsiteX3" fmla="*/ 292100 w 292100"/>
                          <a:gd name="connsiteY3" fmla="*/ 0 h 298450"/>
                          <a:gd name="connsiteX4" fmla="*/ 238125 w 292100"/>
                          <a:gd name="connsiteY4" fmla="*/ 298450 h 2984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2100" h="298450">
                            <a:moveTo>
                              <a:pt x="238125" y="298450"/>
                            </a:moveTo>
                            <a:lnTo>
                              <a:pt x="0" y="298450"/>
                            </a:lnTo>
                            <a:lnTo>
                              <a:pt x="107950" y="98425"/>
                            </a:lnTo>
                            <a:lnTo>
                              <a:pt x="292100" y="0"/>
                            </a:lnTo>
                            <a:lnTo>
                              <a:pt x="238125" y="298450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52" name="フリーフォーム: 図形 251">
                      <a:extLst>
                        <a:ext uri="{FF2B5EF4-FFF2-40B4-BE49-F238E27FC236}">
                          <a16:creationId xmlns:a16="http://schemas.microsoft.com/office/drawing/2014/main" id="{CE0B9C71-5AB3-C152-1B78-49FE45E407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98283" y="1362746"/>
                      <a:ext cx="1270365" cy="521012"/>
                    </a:xfrm>
                    <a:custGeom>
                      <a:avLst/>
                      <a:gdLst>
                        <a:gd name="connsiteX0" fmla="*/ 1907044 w 2109554"/>
                        <a:gd name="connsiteY0" fmla="*/ 100012 h 865187"/>
                        <a:gd name="connsiteX1" fmla="*/ 1789536 w 2109554"/>
                        <a:gd name="connsiteY1" fmla="*/ 432581 h 865187"/>
                        <a:gd name="connsiteX2" fmla="*/ 1907044 w 2109554"/>
                        <a:gd name="connsiteY2" fmla="*/ 765150 h 865187"/>
                        <a:gd name="connsiteX3" fmla="*/ 2024553 w 2109554"/>
                        <a:gd name="connsiteY3" fmla="*/ 432581 h 865187"/>
                        <a:gd name="connsiteX4" fmla="*/ 1907044 w 2109554"/>
                        <a:gd name="connsiteY4" fmla="*/ 100012 h 865187"/>
                        <a:gd name="connsiteX5" fmla="*/ 1426031 w 2109554"/>
                        <a:gd name="connsiteY5" fmla="*/ 100012 h 865187"/>
                        <a:gd name="connsiteX6" fmla="*/ 1308523 w 2109554"/>
                        <a:gd name="connsiteY6" fmla="*/ 432581 h 865187"/>
                        <a:gd name="connsiteX7" fmla="*/ 1426031 w 2109554"/>
                        <a:gd name="connsiteY7" fmla="*/ 765150 h 865187"/>
                        <a:gd name="connsiteX8" fmla="*/ 1543540 w 2109554"/>
                        <a:gd name="connsiteY8" fmla="*/ 432581 h 865187"/>
                        <a:gd name="connsiteX9" fmla="*/ 1426031 w 2109554"/>
                        <a:gd name="connsiteY9" fmla="*/ 100012 h 865187"/>
                        <a:gd name="connsiteX10" fmla="*/ 959306 w 2109554"/>
                        <a:gd name="connsiteY10" fmla="*/ 100012 h 865187"/>
                        <a:gd name="connsiteX11" fmla="*/ 841798 w 2109554"/>
                        <a:gd name="connsiteY11" fmla="*/ 432581 h 865187"/>
                        <a:gd name="connsiteX12" fmla="*/ 959306 w 2109554"/>
                        <a:gd name="connsiteY12" fmla="*/ 765150 h 865187"/>
                        <a:gd name="connsiteX13" fmla="*/ 1076815 w 2109554"/>
                        <a:gd name="connsiteY13" fmla="*/ 432581 h 865187"/>
                        <a:gd name="connsiteX14" fmla="*/ 959306 w 2109554"/>
                        <a:gd name="connsiteY14" fmla="*/ 100012 h 865187"/>
                        <a:gd name="connsiteX15" fmla="*/ 497343 w 2109554"/>
                        <a:gd name="connsiteY15" fmla="*/ 100012 h 865187"/>
                        <a:gd name="connsiteX16" fmla="*/ 379835 w 2109554"/>
                        <a:gd name="connsiteY16" fmla="*/ 432581 h 865187"/>
                        <a:gd name="connsiteX17" fmla="*/ 497343 w 2109554"/>
                        <a:gd name="connsiteY17" fmla="*/ 765150 h 865187"/>
                        <a:gd name="connsiteX18" fmla="*/ 614852 w 2109554"/>
                        <a:gd name="connsiteY18" fmla="*/ 432581 h 865187"/>
                        <a:gd name="connsiteX19" fmla="*/ 497343 w 2109554"/>
                        <a:gd name="connsiteY19" fmla="*/ 100012 h 865187"/>
                        <a:gd name="connsiteX20" fmla="*/ 106908 w 2109554"/>
                        <a:gd name="connsiteY20" fmla="*/ 1480 h 865187"/>
                        <a:gd name="connsiteX21" fmla="*/ 218839 w 2109554"/>
                        <a:gd name="connsiteY21" fmla="*/ 1480 h 865187"/>
                        <a:gd name="connsiteX22" fmla="*/ 218839 w 2109554"/>
                        <a:gd name="connsiteY22" fmla="*/ 865187 h 865187"/>
                        <a:gd name="connsiteX23" fmla="*/ 106908 w 2109554"/>
                        <a:gd name="connsiteY23" fmla="*/ 865187 h 865187"/>
                        <a:gd name="connsiteX24" fmla="*/ 106908 w 2109554"/>
                        <a:gd name="connsiteY24" fmla="*/ 157659 h 865187"/>
                        <a:gd name="connsiteX25" fmla="*/ 0 w 2109554"/>
                        <a:gd name="connsiteY25" fmla="*/ 280085 h 865187"/>
                        <a:gd name="connsiteX26" fmla="*/ 0 w 2109554"/>
                        <a:gd name="connsiteY26" fmla="*/ 132082 h 865187"/>
                        <a:gd name="connsiteX27" fmla="*/ 1907053 w 2109554"/>
                        <a:gd name="connsiteY27" fmla="*/ 0 h 865187"/>
                        <a:gd name="connsiteX28" fmla="*/ 2109554 w 2109554"/>
                        <a:gd name="connsiteY28" fmla="*/ 432577 h 865187"/>
                        <a:gd name="connsiteX29" fmla="*/ 1907053 w 2109554"/>
                        <a:gd name="connsiteY29" fmla="*/ 865153 h 865187"/>
                        <a:gd name="connsiteX30" fmla="*/ 1704552 w 2109554"/>
                        <a:gd name="connsiteY30" fmla="*/ 432577 h 865187"/>
                        <a:gd name="connsiteX31" fmla="*/ 1907053 w 2109554"/>
                        <a:gd name="connsiteY31" fmla="*/ 0 h 865187"/>
                        <a:gd name="connsiteX32" fmla="*/ 1426040 w 2109554"/>
                        <a:gd name="connsiteY32" fmla="*/ 0 h 865187"/>
                        <a:gd name="connsiteX33" fmla="*/ 1628541 w 2109554"/>
                        <a:gd name="connsiteY33" fmla="*/ 432577 h 865187"/>
                        <a:gd name="connsiteX34" fmla="*/ 1426040 w 2109554"/>
                        <a:gd name="connsiteY34" fmla="*/ 865153 h 865187"/>
                        <a:gd name="connsiteX35" fmla="*/ 1223539 w 2109554"/>
                        <a:gd name="connsiteY35" fmla="*/ 432577 h 865187"/>
                        <a:gd name="connsiteX36" fmla="*/ 1426040 w 2109554"/>
                        <a:gd name="connsiteY36" fmla="*/ 0 h 865187"/>
                        <a:gd name="connsiteX37" fmla="*/ 959315 w 2109554"/>
                        <a:gd name="connsiteY37" fmla="*/ 0 h 865187"/>
                        <a:gd name="connsiteX38" fmla="*/ 1161816 w 2109554"/>
                        <a:gd name="connsiteY38" fmla="*/ 432577 h 865187"/>
                        <a:gd name="connsiteX39" fmla="*/ 959315 w 2109554"/>
                        <a:gd name="connsiteY39" fmla="*/ 865153 h 865187"/>
                        <a:gd name="connsiteX40" fmla="*/ 756814 w 2109554"/>
                        <a:gd name="connsiteY40" fmla="*/ 432577 h 865187"/>
                        <a:gd name="connsiteX41" fmla="*/ 959315 w 2109554"/>
                        <a:gd name="connsiteY41" fmla="*/ 0 h 865187"/>
                        <a:gd name="connsiteX42" fmla="*/ 497352 w 2109554"/>
                        <a:gd name="connsiteY42" fmla="*/ 0 h 865187"/>
                        <a:gd name="connsiteX43" fmla="*/ 699853 w 2109554"/>
                        <a:gd name="connsiteY43" fmla="*/ 432577 h 865187"/>
                        <a:gd name="connsiteX44" fmla="*/ 497352 w 2109554"/>
                        <a:gd name="connsiteY44" fmla="*/ 865153 h 865187"/>
                        <a:gd name="connsiteX45" fmla="*/ 294851 w 2109554"/>
                        <a:gd name="connsiteY45" fmla="*/ 432577 h 865187"/>
                        <a:gd name="connsiteX46" fmla="*/ 497352 w 2109554"/>
                        <a:gd name="connsiteY46" fmla="*/ 0 h 865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2109554" h="865187">
                          <a:moveTo>
                            <a:pt x="1907044" y="100012"/>
                          </a:moveTo>
                          <a:cubicBezTo>
                            <a:pt x="1832286" y="100012"/>
                            <a:pt x="1788303" y="197418"/>
                            <a:pt x="1789536" y="432581"/>
                          </a:cubicBezTo>
                          <a:cubicBezTo>
                            <a:pt x="1790768" y="667744"/>
                            <a:pt x="1834751" y="767057"/>
                            <a:pt x="1907044" y="765150"/>
                          </a:cubicBezTo>
                          <a:cubicBezTo>
                            <a:pt x="1979337" y="763243"/>
                            <a:pt x="2024553" y="669651"/>
                            <a:pt x="2024553" y="432581"/>
                          </a:cubicBezTo>
                          <a:cubicBezTo>
                            <a:pt x="2024553" y="195511"/>
                            <a:pt x="1981803" y="100012"/>
                            <a:pt x="1907044" y="100012"/>
                          </a:cubicBezTo>
                          <a:close/>
                          <a:moveTo>
                            <a:pt x="1426031" y="100012"/>
                          </a:moveTo>
                          <a:cubicBezTo>
                            <a:pt x="1351273" y="100012"/>
                            <a:pt x="1307290" y="197418"/>
                            <a:pt x="1308523" y="432581"/>
                          </a:cubicBezTo>
                          <a:cubicBezTo>
                            <a:pt x="1309755" y="667744"/>
                            <a:pt x="1353738" y="767057"/>
                            <a:pt x="1426031" y="765150"/>
                          </a:cubicBezTo>
                          <a:cubicBezTo>
                            <a:pt x="1498324" y="763243"/>
                            <a:pt x="1543540" y="669651"/>
                            <a:pt x="1543540" y="432581"/>
                          </a:cubicBezTo>
                          <a:cubicBezTo>
                            <a:pt x="1543540" y="195511"/>
                            <a:pt x="1500790" y="100012"/>
                            <a:pt x="1426031" y="100012"/>
                          </a:cubicBezTo>
                          <a:close/>
                          <a:moveTo>
                            <a:pt x="959306" y="100012"/>
                          </a:moveTo>
                          <a:cubicBezTo>
                            <a:pt x="884548" y="100012"/>
                            <a:pt x="840565" y="197418"/>
                            <a:pt x="841798" y="432581"/>
                          </a:cubicBezTo>
                          <a:cubicBezTo>
                            <a:pt x="843030" y="667744"/>
                            <a:pt x="887013" y="767057"/>
                            <a:pt x="959306" y="765150"/>
                          </a:cubicBezTo>
                          <a:cubicBezTo>
                            <a:pt x="1031599" y="763243"/>
                            <a:pt x="1076815" y="669651"/>
                            <a:pt x="1076815" y="432581"/>
                          </a:cubicBezTo>
                          <a:cubicBezTo>
                            <a:pt x="1076815" y="195511"/>
                            <a:pt x="1034065" y="100012"/>
                            <a:pt x="959306" y="100012"/>
                          </a:cubicBezTo>
                          <a:close/>
                          <a:moveTo>
                            <a:pt x="497343" y="100012"/>
                          </a:moveTo>
                          <a:cubicBezTo>
                            <a:pt x="422585" y="100012"/>
                            <a:pt x="378602" y="197418"/>
                            <a:pt x="379835" y="432581"/>
                          </a:cubicBezTo>
                          <a:cubicBezTo>
                            <a:pt x="381067" y="667744"/>
                            <a:pt x="425050" y="767057"/>
                            <a:pt x="497343" y="765150"/>
                          </a:cubicBezTo>
                          <a:cubicBezTo>
                            <a:pt x="569636" y="763243"/>
                            <a:pt x="614852" y="669651"/>
                            <a:pt x="614852" y="432581"/>
                          </a:cubicBezTo>
                          <a:cubicBezTo>
                            <a:pt x="614852" y="195511"/>
                            <a:pt x="572102" y="100012"/>
                            <a:pt x="497343" y="100012"/>
                          </a:cubicBezTo>
                          <a:close/>
                          <a:moveTo>
                            <a:pt x="106908" y="1480"/>
                          </a:moveTo>
                          <a:lnTo>
                            <a:pt x="218839" y="1480"/>
                          </a:lnTo>
                          <a:lnTo>
                            <a:pt x="218839" y="865187"/>
                          </a:lnTo>
                          <a:lnTo>
                            <a:pt x="106908" y="865187"/>
                          </a:lnTo>
                          <a:lnTo>
                            <a:pt x="106908" y="157659"/>
                          </a:lnTo>
                          <a:lnTo>
                            <a:pt x="0" y="280085"/>
                          </a:lnTo>
                          <a:lnTo>
                            <a:pt x="0" y="132082"/>
                          </a:lnTo>
                          <a:close/>
                          <a:moveTo>
                            <a:pt x="1907053" y="0"/>
                          </a:moveTo>
                          <a:cubicBezTo>
                            <a:pt x="2035883" y="0"/>
                            <a:pt x="2109554" y="124217"/>
                            <a:pt x="2109554" y="432577"/>
                          </a:cubicBezTo>
                          <a:cubicBezTo>
                            <a:pt x="2109554" y="740936"/>
                            <a:pt x="2031635" y="862673"/>
                            <a:pt x="1907053" y="865153"/>
                          </a:cubicBezTo>
                          <a:cubicBezTo>
                            <a:pt x="1782472" y="867633"/>
                            <a:pt x="1706676" y="738456"/>
                            <a:pt x="1704552" y="432577"/>
                          </a:cubicBezTo>
                          <a:cubicBezTo>
                            <a:pt x="1702428" y="126697"/>
                            <a:pt x="1778223" y="0"/>
                            <a:pt x="1907053" y="0"/>
                          </a:cubicBezTo>
                          <a:close/>
                          <a:moveTo>
                            <a:pt x="1426040" y="0"/>
                          </a:moveTo>
                          <a:cubicBezTo>
                            <a:pt x="1554870" y="0"/>
                            <a:pt x="1628541" y="124217"/>
                            <a:pt x="1628541" y="432577"/>
                          </a:cubicBezTo>
                          <a:cubicBezTo>
                            <a:pt x="1628541" y="740936"/>
                            <a:pt x="1550622" y="862673"/>
                            <a:pt x="1426040" y="865153"/>
                          </a:cubicBezTo>
                          <a:cubicBezTo>
                            <a:pt x="1301459" y="867633"/>
                            <a:pt x="1225663" y="738456"/>
                            <a:pt x="1223539" y="432577"/>
                          </a:cubicBezTo>
                          <a:cubicBezTo>
                            <a:pt x="1221415" y="126697"/>
                            <a:pt x="1297210" y="0"/>
                            <a:pt x="1426040" y="0"/>
                          </a:cubicBezTo>
                          <a:close/>
                          <a:moveTo>
                            <a:pt x="959315" y="0"/>
                          </a:moveTo>
                          <a:cubicBezTo>
                            <a:pt x="1088145" y="0"/>
                            <a:pt x="1161816" y="124217"/>
                            <a:pt x="1161816" y="432577"/>
                          </a:cubicBezTo>
                          <a:cubicBezTo>
                            <a:pt x="1161816" y="740936"/>
                            <a:pt x="1083897" y="862673"/>
                            <a:pt x="959315" y="865153"/>
                          </a:cubicBezTo>
                          <a:cubicBezTo>
                            <a:pt x="834734" y="867633"/>
                            <a:pt x="758938" y="738456"/>
                            <a:pt x="756814" y="432577"/>
                          </a:cubicBezTo>
                          <a:cubicBezTo>
                            <a:pt x="754690" y="126697"/>
                            <a:pt x="830485" y="0"/>
                            <a:pt x="959315" y="0"/>
                          </a:cubicBezTo>
                          <a:close/>
                          <a:moveTo>
                            <a:pt x="497352" y="0"/>
                          </a:moveTo>
                          <a:cubicBezTo>
                            <a:pt x="626182" y="0"/>
                            <a:pt x="699853" y="124217"/>
                            <a:pt x="699853" y="432577"/>
                          </a:cubicBezTo>
                          <a:cubicBezTo>
                            <a:pt x="699853" y="740936"/>
                            <a:pt x="621934" y="862673"/>
                            <a:pt x="497352" y="865153"/>
                          </a:cubicBezTo>
                          <a:cubicBezTo>
                            <a:pt x="372770" y="867633"/>
                            <a:pt x="296975" y="738456"/>
                            <a:pt x="294851" y="432577"/>
                          </a:cubicBezTo>
                          <a:cubicBezTo>
                            <a:pt x="292727" y="126697"/>
                            <a:pt x="368522" y="0"/>
                            <a:pt x="497352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DD353EAC-8E22-CFFA-8134-2EDA13C87E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6206" y="1498722"/>
                    <a:ext cx="289140" cy="284528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421B7AC9-17C1-5E26-D31F-6EC7DCFDC481}"/>
                    </a:ext>
                  </a:extLst>
                </p:cNvPr>
                <p:cNvGrpSpPr/>
                <p:nvPr/>
              </p:nvGrpSpPr>
              <p:grpSpPr>
                <a:xfrm>
                  <a:off x="5963943" y="4045479"/>
                  <a:ext cx="2174622" cy="1021569"/>
                  <a:chOff x="617995" y="2780752"/>
                  <a:chExt cx="3330325" cy="1564481"/>
                </a:xfrm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8AFBE3A9-AA1D-D3C7-9ABA-456A718DD11F}"/>
                      </a:ext>
                    </a:extLst>
                  </p:cNvPr>
                  <p:cNvGrpSpPr/>
                  <p:nvPr/>
                </p:nvGrpSpPr>
                <p:grpSpPr>
                  <a:xfrm>
                    <a:off x="617995" y="2780752"/>
                    <a:ext cx="3330325" cy="1564481"/>
                    <a:chOff x="617995" y="2780752"/>
                    <a:chExt cx="3330325" cy="1564481"/>
                  </a:xfrm>
                </p:grpSpPr>
                <p:sp>
                  <p:nvSpPr>
                    <p:cNvPr id="232" name="正方形/長方形 231">
                      <a:extLst>
                        <a:ext uri="{FF2B5EF4-FFF2-40B4-BE49-F238E27FC236}">
                          <a16:creationId xmlns:a16="http://schemas.microsoft.com/office/drawing/2014/main" id="{8816D70C-EABF-979E-C141-B8CAA3FDAB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2780752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>
                      <a:solidFill>
                        <a:srgbClr val="FF996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33" name="四角形: 角を丸くする 232">
                      <a:extLst>
                        <a:ext uri="{FF2B5EF4-FFF2-40B4-BE49-F238E27FC236}">
                          <a16:creationId xmlns:a16="http://schemas.microsoft.com/office/drawing/2014/main" id="{A7E2407C-FC5E-4B07-22E8-595A0D4DFA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3424" y="2886720"/>
                      <a:ext cx="3059466" cy="1352544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ECCEF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34" name="グループ化 233">
                      <a:extLst>
                        <a:ext uri="{FF2B5EF4-FFF2-40B4-BE49-F238E27FC236}">
                          <a16:creationId xmlns:a16="http://schemas.microsoft.com/office/drawing/2014/main" id="{2E13BE5B-3A8C-9636-DD88-ED6B06C13D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33666" y="2843166"/>
                      <a:ext cx="900387" cy="1400926"/>
                      <a:chOff x="2713339" y="2843166"/>
                      <a:chExt cx="776581" cy="1208294"/>
                    </a:xfrm>
                  </p:grpSpPr>
                  <p:sp>
                    <p:nvSpPr>
                      <p:cNvPr id="238" name="フリーフォーム: 図形 237">
                        <a:extLst>
                          <a:ext uri="{FF2B5EF4-FFF2-40B4-BE49-F238E27FC236}">
                            <a16:creationId xmlns:a16="http://schemas.microsoft.com/office/drawing/2014/main" id="{1272C376-1D5A-80E1-D417-07851C1606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84657" y="2843166"/>
                        <a:ext cx="635925" cy="730855"/>
                      </a:xfrm>
                      <a:custGeom>
                        <a:avLst/>
                        <a:gdLst>
                          <a:gd name="connsiteX0" fmla="*/ 410895 w 764382"/>
                          <a:gd name="connsiteY0" fmla="*/ 584 h 878487"/>
                          <a:gd name="connsiteX1" fmla="*/ 476355 w 764382"/>
                          <a:gd name="connsiteY1" fmla="*/ 11237 h 878487"/>
                          <a:gd name="connsiteX2" fmla="*/ 716009 w 764382"/>
                          <a:gd name="connsiteY2" fmla="*/ 282481 h 878487"/>
                          <a:gd name="connsiteX3" fmla="*/ 716727 w 764382"/>
                          <a:gd name="connsiteY3" fmla="*/ 300778 h 878487"/>
                          <a:gd name="connsiteX4" fmla="*/ 734348 w 764382"/>
                          <a:gd name="connsiteY4" fmla="*/ 333242 h 878487"/>
                          <a:gd name="connsiteX5" fmla="*/ 764382 w 764382"/>
                          <a:gd name="connsiteY5" fmla="*/ 482008 h 878487"/>
                          <a:gd name="connsiteX6" fmla="*/ 764381 w 764382"/>
                          <a:gd name="connsiteY6" fmla="*/ 496296 h 878487"/>
                          <a:gd name="connsiteX7" fmla="*/ 382190 w 764382"/>
                          <a:gd name="connsiteY7" fmla="*/ 878487 h 878487"/>
                          <a:gd name="connsiteX8" fmla="*/ 382191 w 764382"/>
                          <a:gd name="connsiteY8" fmla="*/ 878486 h 878487"/>
                          <a:gd name="connsiteX9" fmla="*/ 0 w 764382"/>
                          <a:gd name="connsiteY9" fmla="*/ 496295 h 878487"/>
                          <a:gd name="connsiteX10" fmla="*/ 0 w 764382"/>
                          <a:gd name="connsiteY10" fmla="*/ 482008 h 878487"/>
                          <a:gd name="connsiteX11" fmla="*/ 65272 w 764382"/>
                          <a:gd name="connsiteY11" fmla="*/ 268322 h 878487"/>
                          <a:gd name="connsiteX12" fmla="*/ 70048 w 764382"/>
                          <a:gd name="connsiteY12" fmla="*/ 262533 h 878487"/>
                          <a:gd name="connsiteX13" fmla="*/ 75347 w 764382"/>
                          <a:gd name="connsiteY13" fmla="*/ 242759 h 878487"/>
                          <a:gd name="connsiteX14" fmla="*/ 410895 w 764382"/>
                          <a:gd name="connsiteY14" fmla="*/ 584 h 8784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764382" h="878487">
                            <a:moveTo>
                              <a:pt x="410895" y="584"/>
                            </a:moveTo>
                            <a:cubicBezTo>
                              <a:pt x="432612" y="1887"/>
                              <a:pt x="454521" y="5387"/>
                              <a:pt x="476355" y="11237"/>
                            </a:cubicBezTo>
                            <a:cubicBezTo>
                              <a:pt x="607356" y="46339"/>
                              <a:pt x="698413" y="156104"/>
                              <a:pt x="716009" y="282481"/>
                            </a:cubicBezTo>
                            <a:lnTo>
                              <a:pt x="716727" y="300778"/>
                            </a:lnTo>
                            <a:lnTo>
                              <a:pt x="734348" y="333242"/>
                            </a:lnTo>
                            <a:cubicBezTo>
                              <a:pt x="753688" y="378967"/>
                              <a:pt x="764382" y="429239"/>
                              <a:pt x="764382" y="482008"/>
                            </a:cubicBezTo>
                            <a:cubicBezTo>
                              <a:pt x="764382" y="486771"/>
                              <a:pt x="764381" y="491533"/>
                              <a:pt x="764381" y="496296"/>
                            </a:cubicBezTo>
                            <a:cubicBezTo>
                              <a:pt x="764381" y="707374"/>
                              <a:pt x="593268" y="878487"/>
                              <a:pt x="382190" y="878487"/>
                            </a:cubicBezTo>
                            <a:lnTo>
                              <a:pt x="382191" y="878486"/>
                            </a:lnTo>
                            <a:cubicBezTo>
                              <a:pt x="171113" y="878486"/>
                              <a:pt x="0" y="707373"/>
                              <a:pt x="0" y="496295"/>
                            </a:cubicBezTo>
                            <a:lnTo>
                              <a:pt x="0" y="482008"/>
                            </a:lnTo>
                            <a:cubicBezTo>
                              <a:pt x="0" y="402854"/>
                              <a:pt x="24063" y="329320"/>
                              <a:pt x="65272" y="268322"/>
                            </a:cubicBezTo>
                            <a:lnTo>
                              <a:pt x="70048" y="262533"/>
                            </a:lnTo>
                            <a:lnTo>
                              <a:pt x="75347" y="242759"/>
                            </a:lnTo>
                            <a:cubicBezTo>
                              <a:pt x="116299" y="89924"/>
                              <a:pt x="258876" y="-8542"/>
                              <a:pt x="410895" y="584"/>
                            </a:cubicBezTo>
                            <a:close/>
                          </a:path>
                        </a:pathLst>
                      </a:custGeom>
                      <a:solidFill>
                        <a:srgbClr val="5E4A64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9" name="フリーフォーム: 図形 238">
                        <a:extLst>
                          <a:ext uri="{FF2B5EF4-FFF2-40B4-BE49-F238E27FC236}">
                            <a16:creationId xmlns:a16="http://schemas.microsoft.com/office/drawing/2014/main" id="{06653E66-B185-5785-153F-512DDD5F3E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16355" y="3096580"/>
                        <a:ext cx="535881" cy="954878"/>
                      </a:xfrm>
                      <a:custGeom>
                        <a:avLst/>
                        <a:gdLst>
                          <a:gd name="connsiteX0" fmla="*/ 240700 w 535881"/>
                          <a:gd name="connsiteY0" fmla="*/ 0 h 954878"/>
                          <a:gd name="connsiteX1" fmla="*/ 481400 w 535881"/>
                          <a:gd name="connsiteY1" fmla="*/ 240700 h 954878"/>
                          <a:gd name="connsiteX2" fmla="*/ 481400 w 535881"/>
                          <a:gd name="connsiteY2" fmla="*/ 292315 h 954878"/>
                          <a:gd name="connsiteX3" fmla="*/ 488830 w 535881"/>
                          <a:gd name="connsiteY3" fmla="*/ 289237 h 954878"/>
                          <a:gd name="connsiteX4" fmla="*/ 535881 w 535881"/>
                          <a:gd name="connsiteY4" fmla="*/ 336288 h 954878"/>
                          <a:gd name="connsiteX5" fmla="*/ 535880 w 535881"/>
                          <a:gd name="connsiteY5" fmla="*/ 388785 h 954878"/>
                          <a:gd name="connsiteX6" fmla="*/ 488829 w 535881"/>
                          <a:gd name="connsiteY6" fmla="*/ 435836 h 954878"/>
                          <a:gd name="connsiteX7" fmla="*/ 488830 w 535881"/>
                          <a:gd name="connsiteY7" fmla="*/ 435835 h 954878"/>
                          <a:gd name="connsiteX8" fmla="*/ 478918 w 535881"/>
                          <a:gd name="connsiteY8" fmla="*/ 431730 h 954878"/>
                          <a:gd name="connsiteX9" fmla="*/ 476510 w 535881"/>
                          <a:gd name="connsiteY9" fmla="*/ 455621 h 954878"/>
                          <a:gd name="connsiteX10" fmla="*/ 446553 w 535881"/>
                          <a:gd name="connsiteY10" fmla="*/ 531923 h 954878"/>
                          <a:gd name="connsiteX11" fmla="*/ 443303 w 535881"/>
                          <a:gd name="connsiteY11" fmla="*/ 535678 h 954878"/>
                          <a:gd name="connsiteX12" fmla="*/ 495268 w 535881"/>
                          <a:gd name="connsiteY12" fmla="*/ 954878 h 954878"/>
                          <a:gd name="connsiteX13" fmla="*/ 57415 w 535881"/>
                          <a:gd name="connsiteY13" fmla="*/ 954878 h 954878"/>
                          <a:gd name="connsiteX14" fmla="*/ 101618 w 535881"/>
                          <a:gd name="connsiteY14" fmla="*/ 598293 h 954878"/>
                          <a:gd name="connsiteX15" fmla="*/ 70500 w 535881"/>
                          <a:gd name="connsiteY15" fmla="*/ 577312 h 954878"/>
                          <a:gd name="connsiteX16" fmla="*/ 0 w 535881"/>
                          <a:gd name="connsiteY16" fmla="*/ 407111 h 954878"/>
                          <a:gd name="connsiteX17" fmla="*/ 0 w 535881"/>
                          <a:gd name="connsiteY17" fmla="*/ 240700 h 954878"/>
                          <a:gd name="connsiteX18" fmla="*/ 240700 w 535881"/>
                          <a:gd name="connsiteY18" fmla="*/ 0 h 9548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535881" h="954878">
                            <a:moveTo>
                              <a:pt x="240700" y="0"/>
                            </a:moveTo>
                            <a:cubicBezTo>
                              <a:pt x="373635" y="0"/>
                              <a:pt x="481400" y="107765"/>
                              <a:pt x="481400" y="240700"/>
                            </a:cubicBezTo>
                            <a:lnTo>
                              <a:pt x="481400" y="292315"/>
                            </a:lnTo>
                            <a:lnTo>
                              <a:pt x="488830" y="289237"/>
                            </a:lnTo>
                            <a:cubicBezTo>
                              <a:pt x="514816" y="289237"/>
                              <a:pt x="535881" y="310302"/>
                              <a:pt x="535881" y="336288"/>
                            </a:cubicBezTo>
                            <a:cubicBezTo>
                              <a:pt x="535881" y="353787"/>
                              <a:pt x="535880" y="371286"/>
                              <a:pt x="535880" y="388785"/>
                            </a:cubicBezTo>
                            <a:cubicBezTo>
                              <a:pt x="535880" y="414771"/>
                              <a:pt x="514815" y="435836"/>
                              <a:pt x="488829" y="435836"/>
                            </a:cubicBezTo>
                            <a:lnTo>
                              <a:pt x="488830" y="435835"/>
                            </a:lnTo>
                            <a:lnTo>
                              <a:pt x="478918" y="431730"/>
                            </a:lnTo>
                            <a:lnTo>
                              <a:pt x="476510" y="455621"/>
                            </a:lnTo>
                            <a:cubicBezTo>
                              <a:pt x="470899" y="483042"/>
                              <a:pt x="460625" y="508764"/>
                              <a:pt x="446553" y="531923"/>
                            </a:cubicBezTo>
                            <a:lnTo>
                              <a:pt x="443303" y="535678"/>
                            </a:lnTo>
                            <a:lnTo>
                              <a:pt x="495268" y="954878"/>
                            </a:lnTo>
                            <a:lnTo>
                              <a:pt x="57415" y="954878"/>
                            </a:lnTo>
                            <a:lnTo>
                              <a:pt x="101618" y="598293"/>
                            </a:lnTo>
                            <a:lnTo>
                              <a:pt x="70500" y="577312"/>
                            </a:lnTo>
                            <a:cubicBezTo>
                              <a:pt x="26941" y="533754"/>
                              <a:pt x="0" y="473579"/>
                              <a:pt x="0" y="407111"/>
                            </a:cubicBezTo>
                            <a:lnTo>
                              <a:pt x="0" y="240700"/>
                            </a:lnTo>
                            <a:cubicBezTo>
                              <a:pt x="0" y="107765"/>
                              <a:pt x="107765" y="0"/>
                              <a:pt x="240700" y="0"/>
                            </a:cubicBezTo>
                            <a:close/>
                          </a:path>
                        </a:pathLst>
                      </a:custGeom>
                      <a:solidFill>
                        <a:srgbClr val="ECD6BA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0" name="フリーフォーム: 図形 239">
                        <a:extLst>
                          <a:ext uri="{FF2B5EF4-FFF2-40B4-BE49-F238E27FC236}">
                            <a16:creationId xmlns:a16="http://schemas.microsoft.com/office/drawing/2014/main" id="{4477EE0D-8181-19A2-ADF7-B1CF7FA3E8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61920" y="3649303"/>
                        <a:ext cx="455647" cy="402157"/>
                      </a:xfrm>
                      <a:custGeom>
                        <a:avLst/>
                        <a:gdLst>
                          <a:gd name="connsiteX0" fmla="*/ 400176 w 455647"/>
                          <a:gd name="connsiteY0" fmla="*/ 0 h 402157"/>
                          <a:gd name="connsiteX1" fmla="*/ 455647 w 455647"/>
                          <a:gd name="connsiteY1" fmla="*/ 61112 h 402157"/>
                          <a:gd name="connsiteX2" fmla="*/ 443761 w 455647"/>
                          <a:gd name="connsiteY2" fmla="*/ 120252 h 402157"/>
                          <a:gd name="connsiteX3" fmla="*/ 279331 w 455647"/>
                          <a:gd name="connsiteY3" fmla="*/ 402157 h 402157"/>
                          <a:gd name="connsiteX4" fmla="*/ 126788 w 455647"/>
                          <a:gd name="connsiteY4" fmla="*/ 402157 h 402157"/>
                          <a:gd name="connsiteX5" fmla="*/ 129346 w 455647"/>
                          <a:gd name="connsiteY5" fmla="*/ 399436 h 402157"/>
                          <a:gd name="connsiteX6" fmla="*/ 0 w 455647"/>
                          <a:gd name="connsiteY6" fmla="*/ 402157 h 402157"/>
                          <a:gd name="connsiteX7" fmla="*/ 5943 w 455647"/>
                          <a:gd name="connsiteY7" fmla="*/ 124024 h 402157"/>
                          <a:gd name="connsiteX8" fmla="*/ 59433 w 455647"/>
                          <a:gd name="connsiteY8" fmla="*/ 55470 h 402157"/>
                          <a:gd name="connsiteX9" fmla="*/ 47546 w 455647"/>
                          <a:gd name="connsiteY9" fmla="*/ 127941 h 402157"/>
                          <a:gd name="connsiteX10" fmla="*/ 166538 w 455647"/>
                          <a:gd name="connsiteY10" fmla="*/ 359874 h 402157"/>
                          <a:gd name="connsiteX11" fmla="*/ 414044 w 455647"/>
                          <a:gd name="connsiteY11" fmla="*/ 96597 h 4021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55647" h="402157">
                            <a:moveTo>
                              <a:pt x="400176" y="0"/>
                            </a:moveTo>
                            <a:lnTo>
                              <a:pt x="455647" y="61112"/>
                            </a:lnTo>
                            <a:lnTo>
                              <a:pt x="443761" y="120252"/>
                            </a:lnTo>
                            <a:cubicBezTo>
                              <a:pt x="388291" y="227363"/>
                              <a:pt x="334801" y="295046"/>
                              <a:pt x="279331" y="402157"/>
                            </a:cubicBezTo>
                            <a:lnTo>
                              <a:pt x="126788" y="402157"/>
                            </a:lnTo>
                            <a:lnTo>
                              <a:pt x="129346" y="399436"/>
                            </a:lnTo>
                            <a:lnTo>
                              <a:pt x="0" y="402157"/>
                            </a:lnTo>
                            <a:lnTo>
                              <a:pt x="5943" y="124024"/>
                            </a:lnTo>
                            <a:lnTo>
                              <a:pt x="59433" y="55470"/>
                            </a:lnTo>
                            <a:lnTo>
                              <a:pt x="47546" y="127941"/>
                            </a:lnTo>
                            <a:lnTo>
                              <a:pt x="166538" y="359874"/>
                            </a:lnTo>
                            <a:lnTo>
                              <a:pt x="414044" y="96597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1" name="フリーフォーム: 図形 240">
                        <a:extLst>
                          <a:ext uri="{FF2B5EF4-FFF2-40B4-BE49-F238E27FC236}">
                            <a16:creationId xmlns:a16="http://schemas.microsoft.com/office/drawing/2014/main" id="{38CF99CC-4AAE-DCA7-894E-5A7B0951C1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3339" y="3768166"/>
                        <a:ext cx="255558" cy="283294"/>
                      </a:xfrm>
                      <a:custGeom>
                        <a:avLst/>
                        <a:gdLst>
                          <a:gd name="connsiteX0" fmla="*/ 307181 w 307181"/>
                          <a:gd name="connsiteY0" fmla="*/ 347662 h 347662"/>
                          <a:gd name="connsiteX1" fmla="*/ 16669 w 307181"/>
                          <a:gd name="connsiteY1" fmla="*/ 347662 h 347662"/>
                          <a:gd name="connsiteX2" fmla="*/ 0 w 307181"/>
                          <a:gd name="connsiteY2" fmla="*/ 80962 h 347662"/>
                          <a:gd name="connsiteX3" fmla="*/ 109537 w 307181"/>
                          <a:gd name="connsiteY3" fmla="*/ 69056 h 347662"/>
                          <a:gd name="connsiteX4" fmla="*/ 185737 w 307181"/>
                          <a:gd name="connsiteY4" fmla="*/ 0 h 347662"/>
                          <a:gd name="connsiteX5" fmla="*/ 307181 w 307181"/>
                          <a:gd name="connsiteY5" fmla="*/ 347662 h 3476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07181" h="347662">
                            <a:moveTo>
                              <a:pt x="307181" y="347662"/>
                            </a:moveTo>
                            <a:lnTo>
                              <a:pt x="16669" y="347662"/>
                            </a:lnTo>
                            <a:lnTo>
                              <a:pt x="0" y="80962"/>
                            </a:lnTo>
                            <a:lnTo>
                              <a:pt x="109537" y="69056"/>
                            </a:lnTo>
                            <a:lnTo>
                              <a:pt x="185737" y="0"/>
                            </a:lnTo>
                            <a:lnTo>
                              <a:pt x="307181" y="347662"/>
                            </a:lnTo>
                            <a:close/>
                          </a:path>
                        </a:pathLst>
                      </a:custGeom>
                      <a:solidFill>
                        <a:srgbClr val="5E4A64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2" name="フリーフォーム: 図形 241">
                        <a:extLst>
                          <a:ext uri="{FF2B5EF4-FFF2-40B4-BE49-F238E27FC236}">
                            <a16:creationId xmlns:a16="http://schemas.microsoft.com/office/drawing/2014/main" id="{712654B4-4B13-D93D-4134-7098ACF6F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31346" y="3704772"/>
                        <a:ext cx="358574" cy="346688"/>
                      </a:xfrm>
                      <a:custGeom>
                        <a:avLst/>
                        <a:gdLst>
                          <a:gd name="connsiteX0" fmla="*/ 0 w 431006"/>
                          <a:gd name="connsiteY0" fmla="*/ 423863 h 423863"/>
                          <a:gd name="connsiteX1" fmla="*/ 204787 w 431006"/>
                          <a:gd name="connsiteY1" fmla="*/ 97631 h 423863"/>
                          <a:gd name="connsiteX2" fmla="*/ 226218 w 431006"/>
                          <a:gd name="connsiteY2" fmla="*/ 0 h 423863"/>
                          <a:gd name="connsiteX3" fmla="*/ 285750 w 431006"/>
                          <a:gd name="connsiteY3" fmla="*/ 57150 h 423863"/>
                          <a:gd name="connsiteX4" fmla="*/ 431006 w 431006"/>
                          <a:gd name="connsiteY4" fmla="*/ 135731 h 423863"/>
                          <a:gd name="connsiteX5" fmla="*/ 371475 w 431006"/>
                          <a:gd name="connsiteY5" fmla="*/ 421481 h 423863"/>
                          <a:gd name="connsiteX6" fmla="*/ 221456 w 431006"/>
                          <a:gd name="connsiteY6" fmla="*/ 421481 h 423863"/>
                          <a:gd name="connsiteX7" fmla="*/ 0 w 431006"/>
                          <a:gd name="connsiteY7" fmla="*/ 423863 h 423863"/>
                          <a:gd name="connsiteX0" fmla="*/ 0 w 431006"/>
                          <a:gd name="connsiteY0" fmla="*/ 423863 h 423863"/>
                          <a:gd name="connsiteX1" fmla="*/ 204787 w 431006"/>
                          <a:gd name="connsiteY1" fmla="*/ 97631 h 423863"/>
                          <a:gd name="connsiteX2" fmla="*/ 226218 w 431006"/>
                          <a:gd name="connsiteY2" fmla="*/ 0 h 423863"/>
                          <a:gd name="connsiteX3" fmla="*/ 285750 w 431006"/>
                          <a:gd name="connsiteY3" fmla="*/ 57150 h 423863"/>
                          <a:gd name="connsiteX4" fmla="*/ 431006 w 431006"/>
                          <a:gd name="connsiteY4" fmla="*/ 135731 h 423863"/>
                          <a:gd name="connsiteX5" fmla="*/ 371475 w 431006"/>
                          <a:gd name="connsiteY5" fmla="*/ 421481 h 423863"/>
                          <a:gd name="connsiteX6" fmla="*/ 0 w 431006"/>
                          <a:gd name="connsiteY6" fmla="*/ 423863 h 423863"/>
                          <a:gd name="connsiteX0" fmla="*/ 0 w 431006"/>
                          <a:gd name="connsiteY0" fmla="*/ 416719 h 416719"/>
                          <a:gd name="connsiteX1" fmla="*/ 204787 w 431006"/>
                          <a:gd name="connsiteY1" fmla="*/ 90487 h 416719"/>
                          <a:gd name="connsiteX2" fmla="*/ 226218 w 431006"/>
                          <a:gd name="connsiteY2" fmla="*/ 0 h 416719"/>
                          <a:gd name="connsiteX3" fmla="*/ 285750 w 431006"/>
                          <a:gd name="connsiteY3" fmla="*/ 50006 h 416719"/>
                          <a:gd name="connsiteX4" fmla="*/ 431006 w 431006"/>
                          <a:gd name="connsiteY4" fmla="*/ 128587 h 416719"/>
                          <a:gd name="connsiteX5" fmla="*/ 371475 w 431006"/>
                          <a:gd name="connsiteY5" fmla="*/ 414337 h 416719"/>
                          <a:gd name="connsiteX6" fmla="*/ 0 w 431006"/>
                          <a:gd name="connsiteY6" fmla="*/ 416719 h 4167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31006" h="416719">
                            <a:moveTo>
                              <a:pt x="0" y="416719"/>
                            </a:moveTo>
                            <a:lnTo>
                              <a:pt x="204787" y="90487"/>
                            </a:lnTo>
                            <a:lnTo>
                              <a:pt x="226218" y="0"/>
                            </a:lnTo>
                            <a:lnTo>
                              <a:pt x="285750" y="50006"/>
                            </a:lnTo>
                            <a:lnTo>
                              <a:pt x="431006" y="128587"/>
                            </a:lnTo>
                            <a:lnTo>
                              <a:pt x="371475" y="414337"/>
                            </a:lnTo>
                            <a:lnTo>
                              <a:pt x="0" y="416719"/>
                            </a:lnTo>
                            <a:close/>
                          </a:path>
                        </a:pathLst>
                      </a:custGeom>
                      <a:solidFill>
                        <a:srgbClr val="5E4A64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3" name="楕円 242">
                        <a:extLst>
                          <a:ext uri="{FF2B5EF4-FFF2-40B4-BE49-F238E27FC236}">
                            <a16:creationId xmlns:a16="http://schemas.microsoft.com/office/drawing/2014/main" id="{AA330FD0-4A7B-0474-CA46-A688E0C17A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9429" y="3345551"/>
                        <a:ext cx="38038" cy="38037"/>
                      </a:xfrm>
                      <a:prstGeom prst="ellipse">
                        <a:avLst/>
                      </a:prstGeom>
                      <a:solidFill>
                        <a:srgbClr val="67547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楕円 243">
                        <a:extLst>
                          <a:ext uri="{FF2B5EF4-FFF2-40B4-BE49-F238E27FC236}">
                            <a16:creationId xmlns:a16="http://schemas.microsoft.com/office/drawing/2014/main" id="{305777A3-6CA4-460A-EF50-A8D6C9B284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13480" y="3345551"/>
                        <a:ext cx="38038" cy="38037"/>
                      </a:xfrm>
                      <a:prstGeom prst="ellipse">
                        <a:avLst/>
                      </a:prstGeom>
                      <a:solidFill>
                        <a:srgbClr val="67547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35" name="フリーフォーム: 図形 234">
                      <a:extLst>
                        <a:ext uri="{FF2B5EF4-FFF2-40B4-BE49-F238E27FC236}">
                          <a16:creationId xmlns:a16="http://schemas.microsoft.com/office/drawing/2014/main" id="{F57BD98A-9821-B787-908D-9AB383E852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6103" y="2838771"/>
                      <a:ext cx="790685" cy="271657"/>
                    </a:xfrm>
                    <a:custGeom>
                      <a:avLst/>
                      <a:gdLst>
                        <a:gd name="connsiteX0" fmla="*/ 167885 w 1099455"/>
                        <a:gd name="connsiteY0" fmla="*/ 227564 h 377742"/>
                        <a:gd name="connsiteX1" fmla="*/ 152248 w 1099455"/>
                        <a:gd name="connsiteY1" fmla="*/ 290082 h 377742"/>
                        <a:gd name="connsiteX2" fmla="*/ 230776 w 1099455"/>
                        <a:gd name="connsiteY2" fmla="*/ 290082 h 377742"/>
                        <a:gd name="connsiteX3" fmla="*/ 230776 w 1099455"/>
                        <a:gd name="connsiteY3" fmla="*/ 227564 h 377742"/>
                        <a:gd name="connsiteX4" fmla="*/ 963724 w 1099455"/>
                        <a:gd name="connsiteY4" fmla="*/ 107235 h 377742"/>
                        <a:gd name="connsiteX5" fmla="*/ 963724 w 1099455"/>
                        <a:gd name="connsiteY5" fmla="*/ 175596 h 377742"/>
                        <a:gd name="connsiteX6" fmla="*/ 1022219 w 1099455"/>
                        <a:gd name="connsiteY6" fmla="*/ 175596 h 377742"/>
                        <a:gd name="connsiteX7" fmla="*/ 1022219 w 1099455"/>
                        <a:gd name="connsiteY7" fmla="*/ 107235 h 377742"/>
                        <a:gd name="connsiteX8" fmla="*/ 827611 w 1099455"/>
                        <a:gd name="connsiteY8" fmla="*/ 107235 h 377742"/>
                        <a:gd name="connsiteX9" fmla="*/ 827611 w 1099455"/>
                        <a:gd name="connsiteY9" fmla="*/ 175596 h 377742"/>
                        <a:gd name="connsiteX10" fmla="*/ 886488 w 1099455"/>
                        <a:gd name="connsiteY10" fmla="*/ 175596 h 377742"/>
                        <a:gd name="connsiteX11" fmla="*/ 886488 w 1099455"/>
                        <a:gd name="connsiteY11" fmla="*/ 107235 h 377742"/>
                        <a:gd name="connsiteX12" fmla="*/ 13858 w 1099455"/>
                        <a:gd name="connsiteY12" fmla="*/ 20052 h 377742"/>
                        <a:gd name="connsiteX13" fmla="*/ 335620 w 1099455"/>
                        <a:gd name="connsiteY13" fmla="*/ 20052 h 377742"/>
                        <a:gd name="connsiteX14" fmla="*/ 335620 w 1099455"/>
                        <a:gd name="connsiteY14" fmla="*/ 107712 h 377742"/>
                        <a:gd name="connsiteX15" fmla="*/ 197863 w 1099455"/>
                        <a:gd name="connsiteY15" fmla="*/ 107712 h 377742"/>
                        <a:gd name="connsiteX16" fmla="*/ 189811 w 1099455"/>
                        <a:gd name="connsiteY16" fmla="*/ 139904 h 377742"/>
                        <a:gd name="connsiteX17" fmla="*/ 230776 w 1099455"/>
                        <a:gd name="connsiteY17" fmla="*/ 139904 h 377742"/>
                        <a:gd name="connsiteX18" fmla="*/ 278765 w 1099455"/>
                        <a:gd name="connsiteY18" fmla="*/ 139904 h 377742"/>
                        <a:gd name="connsiteX19" fmla="*/ 308012 w 1099455"/>
                        <a:gd name="connsiteY19" fmla="*/ 139904 h 377742"/>
                        <a:gd name="connsiteX20" fmla="*/ 308012 w 1099455"/>
                        <a:gd name="connsiteY20" fmla="*/ 290082 h 377742"/>
                        <a:gd name="connsiteX21" fmla="*/ 349478 w 1099455"/>
                        <a:gd name="connsiteY21" fmla="*/ 290082 h 377742"/>
                        <a:gd name="connsiteX22" fmla="*/ 349478 w 1099455"/>
                        <a:gd name="connsiteY22" fmla="*/ 377742 h 377742"/>
                        <a:gd name="connsiteX23" fmla="*/ 308012 w 1099455"/>
                        <a:gd name="connsiteY23" fmla="*/ 377742 h 377742"/>
                        <a:gd name="connsiteX24" fmla="*/ 230776 w 1099455"/>
                        <a:gd name="connsiteY24" fmla="*/ 377742 h 377742"/>
                        <a:gd name="connsiteX25" fmla="*/ 0 w 1099455"/>
                        <a:gd name="connsiteY25" fmla="*/ 377742 h 377742"/>
                        <a:gd name="connsiteX26" fmla="*/ 0 w 1099455"/>
                        <a:gd name="connsiteY26" fmla="*/ 290082 h 377742"/>
                        <a:gd name="connsiteX27" fmla="*/ 72632 w 1099455"/>
                        <a:gd name="connsiteY27" fmla="*/ 290082 h 377742"/>
                        <a:gd name="connsiteX28" fmla="*/ 88270 w 1099455"/>
                        <a:gd name="connsiteY28" fmla="*/ 227564 h 377742"/>
                        <a:gd name="connsiteX29" fmla="*/ 43887 w 1099455"/>
                        <a:gd name="connsiteY29" fmla="*/ 227564 h 377742"/>
                        <a:gd name="connsiteX30" fmla="*/ 43887 w 1099455"/>
                        <a:gd name="connsiteY30" fmla="*/ 139904 h 377742"/>
                        <a:gd name="connsiteX31" fmla="*/ 110196 w 1099455"/>
                        <a:gd name="connsiteY31" fmla="*/ 139904 h 377742"/>
                        <a:gd name="connsiteX32" fmla="*/ 118248 w 1099455"/>
                        <a:gd name="connsiteY32" fmla="*/ 107712 h 377742"/>
                        <a:gd name="connsiteX33" fmla="*/ 13858 w 1099455"/>
                        <a:gd name="connsiteY33" fmla="*/ 107712 h 377742"/>
                        <a:gd name="connsiteX34" fmla="*/ 749977 w 1099455"/>
                        <a:gd name="connsiteY34" fmla="*/ 19575 h 377742"/>
                        <a:gd name="connsiteX35" fmla="*/ 750375 w 1099455"/>
                        <a:gd name="connsiteY35" fmla="*/ 19575 h 377742"/>
                        <a:gd name="connsiteX36" fmla="*/ 827611 w 1099455"/>
                        <a:gd name="connsiteY36" fmla="*/ 19575 h 377742"/>
                        <a:gd name="connsiteX37" fmla="*/ 886488 w 1099455"/>
                        <a:gd name="connsiteY37" fmla="*/ 19575 h 377742"/>
                        <a:gd name="connsiteX38" fmla="*/ 963724 w 1099455"/>
                        <a:gd name="connsiteY38" fmla="*/ 19575 h 377742"/>
                        <a:gd name="connsiteX39" fmla="*/ 1022219 w 1099455"/>
                        <a:gd name="connsiteY39" fmla="*/ 19575 h 377742"/>
                        <a:gd name="connsiteX40" fmla="*/ 1099455 w 1099455"/>
                        <a:gd name="connsiteY40" fmla="*/ 19575 h 377742"/>
                        <a:gd name="connsiteX41" fmla="*/ 1099455 w 1099455"/>
                        <a:gd name="connsiteY41" fmla="*/ 107235 h 377742"/>
                        <a:gd name="connsiteX42" fmla="*/ 1099455 w 1099455"/>
                        <a:gd name="connsiteY42" fmla="*/ 175596 h 377742"/>
                        <a:gd name="connsiteX43" fmla="*/ 1099455 w 1099455"/>
                        <a:gd name="connsiteY43" fmla="*/ 263256 h 377742"/>
                        <a:gd name="connsiteX44" fmla="*/ 1099455 w 1099455"/>
                        <a:gd name="connsiteY44" fmla="*/ 377265 h 377742"/>
                        <a:gd name="connsiteX45" fmla="*/ 1022219 w 1099455"/>
                        <a:gd name="connsiteY45" fmla="*/ 377265 h 377742"/>
                        <a:gd name="connsiteX46" fmla="*/ 1022219 w 1099455"/>
                        <a:gd name="connsiteY46" fmla="*/ 263256 h 377742"/>
                        <a:gd name="connsiteX47" fmla="*/ 827611 w 1099455"/>
                        <a:gd name="connsiteY47" fmla="*/ 263256 h 377742"/>
                        <a:gd name="connsiteX48" fmla="*/ 827611 w 1099455"/>
                        <a:gd name="connsiteY48" fmla="*/ 377265 h 377742"/>
                        <a:gd name="connsiteX49" fmla="*/ 750375 w 1099455"/>
                        <a:gd name="connsiteY49" fmla="*/ 377265 h 377742"/>
                        <a:gd name="connsiteX50" fmla="*/ 750375 w 1099455"/>
                        <a:gd name="connsiteY50" fmla="*/ 263256 h 377742"/>
                        <a:gd name="connsiteX51" fmla="*/ 749977 w 1099455"/>
                        <a:gd name="connsiteY51" fmla="*/ 263256 h 377742"/>
                        <a:gd name="connsiteX52" fmla="*/ 749977 w 1099455"/>
                        <a:gd name="connsiteY52" fmla="*/ 175596 h 377742"/>
                        <a:gd name="connsiteX53" fmla="*/ 750375 w 1099455"/>
                        <a:gd name="connsiteY53" fmla="*/ 175596 h 377742"/>
                        <a:gd name="connsiteX54" fmla="*/ 750375 w 1099455"/>
                        <a:gd name="connsiteY54" fmla="*/ 107235 h 377742"/>
                        <a:gd name="connsiteX55" fmla="*/ 749977 w 1099455"/>
                        <a:gd name="connsiteY55" fmla="*/ 107235 h 377742"/>
                        <a:gd name="connsiteX56" fmla="*/ 675519 w 1099455"/>
                        <a:gd name="connsiteY56" fmla="*/ 0 h 377742"/>
                        <a:gd name="connsiteX57" fmla="*/ 687897 w 1099455"/>
                        <a:gd name="connsiteY57" fmla="*/ 86782 h 377742"/>
                        <a:gd name="connsiteX58" fmla="*/ 578946 w 1099455"/>
                        <a:gd name="connsiteY58" fmla="*/ 102322 h 377742"/>
                        <a:gd name="connsiteX59" fmla="*/ 578946 w 1099455"/>
                        <a:gd name="connsiteY59" fmla="*/ 153415 h 377742"/>
                        <a:gd name="connsiteX60" fmla="*/ 697179 w 1099455"/>
                        <a:gd name="connsiteY60" fmla="*/ 153415 h 377742"/>
                        <a:gd name="connsiteX61" fmla="*/ 697179 w 1099455"/>
                        <a:gd name="connsiteY61" fmla="*/ 241075 h 377742"/>
                        <a:gd name="connsiteX62" fmla="*/ 578946 w 1099455"/>
                        <a:gd name="connsiteY62" fmla="*/ 241075 h 377742"/>
                        <a:gd name="connsiteX63" fmla="*/ 578946 w 1099455"/>
                        <a:gd name="connsiteY63" fmla="*/ 377263 h 377742"/>
                        <a:gd name="connsiteX64" fmla="*/ 501710 w 1099455"/>
                        <a:gd name="connsiteY64" fmla="*/ 377263 h 377742"/>
                        <a:gd name="connsiteX65" fmla="*/ 501710 w 1099455"/>
                        <a:gd name="connsiteY65" fmla="*/ 241075 h 377742"/>
                        <a:gd name="connsiteX66" fmla="*/ 381026 w 1099455"/>
                        <a:gd name="connsiteY66" fmla="*/ 241075 h 377742"/>
                        <a:gd name="connsiteX67" fmla="*/ 381026 w 1099455"/>
                        <a:gd name="connsiteY67" fmla="*/ 153415 h 377742"/>
                        <a:gd name="connsiteX68" fmla="*/ 501710 w 1099455"/>
                        <a:gd name="connsiteY68" fmla="*/ 153415 h 377742"/>
                        <a:gd name="connsiteX69" fmla="*/ 501710 w 1099455"/>
                        <a:gd name="connsiteY69" fmla="*/ 113338 h 377742"/>
                        <a:gd name="connsiteX70" fmla="*/ 407253 w 1099455"/>
                        <a:gd name="connsiteY70" fmla="*/ 126810 h 377742"/>
                        <a:gd name="connsiteX71" fmla="*/ 394875 w 1099455"/>
                        <a:gd name="connsiteY71" fmla="*/ 40028 h 3777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</a:cxnLst>
                      <a:rect l="l" t="t" r="r" b="b"/>
                      <a:pathLst>
                        <a:path w="1099455" h="377742">
                          <a:moveTo>
                            <a:pt x="167885" y="227564"/>
                          </a:moveTo>
                          <a:lnTo>
                            <a:pt x="152248" y="290082"/>
                          </a:lnTo>
                          <a:lnTo>
                            <a:pt x="230776" y="290082"/>
                          </a:lnTo>
                          <a:lnTo>
                            <a:pt x="230776" y="227564"/>
                          </a:lnTo>
                          <a:close/>
                          <a:moveTo>
                            <a:pt x="963724" y="107235"/>
                          </a:moveTo>
                          <a:lnTo>
                            <a:pt x="963724" y="175596"/>
                          </a:lnTo>
                          <a:lnTo>
                            <a:pt x="1022219" y="175596"/>
                          </a:lnTo>
                          <a:lnTo>
                            <a:pt x="1022219" y="107235"/>
                          </a:lnTo>
                          <a:close/>
                          <a:moveTo>
                            <a:pt x="827611" y="107235"/>
                          </a:moveTo>
                          <a:lnTo>
                            <a:pt x="827611" y="175596"/>
                          </a:lnTo>
                          <a:lnTo>
                            <a:pt x="886488" y="175596"/>
                          </a:lnTo>
                          <a:lnTo>
                            <a:pt x="886488" y="107235"/>
                          </a:lnTo>
                          <a:close/>
                          <a:moveTo>
                            <a:pt x="13858" y="20052"/>
                          </a:moveTo>
                          <a:lnTo>
                            <a:pt x="335620" y="20052"/>
                          </a:lnTo>
                          <a:lnTo>
                            <a:pt x="335620" y="107712"/>
                          </a:lnTo>
                          <a:lnTo>
                            <a:pt x="197863" y="107712"/>
                          </a:lnTo>
                          <a:lnTo>
                            <a:pt x="189811" y="139904"/>
                          </a:lnTo>
                          <a:lnTo>
                            <a:pt x="230776" y="139904"/>
                          </a:lnTo>
                          <a:lnTo>
                            <a:pt x="278765" y="139904"/>
                          </a:lnTo>
                          <a:lnTo>
                            <a:pt x="308012" y="139904"/>
                          </a:lnTo>
                          <a:lnTo>
                            <a:pt x="308012" y="290082"/>
                          </a:lnTo>
                          <a:lnTo>
                            <a:pt x="349478" y="290082"/>
                          </a:lnTo>
                          <a:lnTo>
                            <a:pt x="349478" y="377742"/>
                          </a:lnTo>
                          <a:lnTo>
                            <a:pt x="308012" y="377742"/>
                          </a:lnTo>
                          <a:lnTo>
                            <a:pt x="230776" y="377742"/>
                          </a:lnTo>
                          <a:lnTo>
                            <a:pt x="0" y="377742"/>
                          </a:lnTo>
                          <a:lnTo>
                            <a:pt x="0" y="290082"/>
                          </a:lnTo>
                          <a:lnTo>
                            <a:pt x="72632" y="290082"/>
                          </a:lnTo>
                          <a:lnTo>
                            <a:pt x="88270" y="227564"/>
                          </a:lnTo>
                          <a:lnTo>
                            <a:pt x="43887" y="227564"/>
                          </a:lnTo>
                          <a:lnTo>
                            <a:pt x="43887" y="139904"/>
                          </a:lnTo>
                          <a:lnTo>
                            <a:pt x="110196" y="139904"/>
                          </a:lnTo>
                          <a:lnTo>
                            <a:pt x="118248" y="107712"/>
                          </a:lnTo>
                          <a:lnTo>
                            <a:pt x="13858" y="107712"/>
                          </a:lnTo>
                          <a:close/>
                          <a:moveTo>
                            <a:pt x="749977" y="19575"/>
                          </a:moveTo>
                          <a:lnTo>
                            <a:pt x="750375" y="19575"/>
                          </a:lnTo>
                          <a:lnTo>
                            <a:pt x="827611" y="19575"/>
                          </a:lnTo>
                          <a:lnTo>
                            <a:pt x="886488" y="19575"/>
                          </a:lnTo>
                          <a:lnTo>
                            <a:pt x="963724" y="19575"/>
                          </a:lnTo>
                          <a:lnTo>
                            <a:pt x="1022219" y="19575"/>
                          </a:lnTo>
                          <a:lnTo>
                            <a:pt x="1099455" y="19575"/>
                          </a:lnTo>
                          <a:lnTo>
                            <a:pt x="1099455" y="107235"/>
                          </a:lnTo>
                          <a:lnTo>
                            <a:pt x="1099455" y="175596"/>
                          </a:lnTo>
                          <a:lnTo>
                            <a:pt x="1099455" y="263256"/>
                          </a:lnTo>
                          <a:lnTo>
                            <a:pt x="1099455" y="377265"/>
                          </a:lnTo>
                          <a:lnTo>
                            <a:pt x="1022219" y="377265"/>
                          </a:lnTo>
                          <a:lnTo>
                            <a:pt x="1022219" y="263256"/>
                          </a:lnTo>
                          <a:lnTo>
                            <a:pt x="827611" y="263256"/>
                          </a:lnTo>
                          <a:lnTo>
                            <a:pt x="827611" y="377265"/>
                          </a:lnTo>
                          <a:lnTo>
                            <a:pt x="750375" y="377265"/>
                          </a:lnTo>
                          <a:lnTo>
                            <a:pt x="750375" y="263256"/>
                          </a:lnTo>
                          <a:lnTo>
                            <a:pt x="749977" y="263256"/>
                          </a:lnTo>
                          <a:lnTo>
                            <a:pt x="749977" y="175596"/>
                          </a:lnTo>
                          <a:lnTo>
                            <a:pt x="750375" y="175596"/>
                          </a:lnTo>
                          <a:lnTo>
                            <a:pt x="750375" y="107235"/>
                          </a:lnTo>
                          <a:lnTo>
                            <a:pt x="749977" y="107235"/>
                          </a:lnTo>
                          <a:close/>
                          <a:moveTo>
                            <a:pt x="675519" y="0"/>
                          </a:moveTo>
                          <a:lnTo>
                            <a:pt x="687897" y="86782"/>
                          </a:lnTo>
                          <a:lnTo>
                            <a:pt x="578946" y="102322"/>
                          </a:lnTo>
                          <a:lnTo>
                            <a:pt x="578946" y="153415"/>
                          </a:lnTo>
                          <a:lnTo>
                            <a:pt x="697179" y="153415"/>
                          </a:lnTo>
                          <a:lnTo>
                            <a:pt x="697179" y="241075"/>
                          </a:lnTo>
                          <a:lnTo>
                            <a:pt x="578946" y="241075"/>
                          </a:lnTo>
                          <a:lnTo>
                            <a:pt x="578946" y="377263"/>
                          </a:lnTo>
                          <a:lnTo>
                            <a:pt x="501710" y="377263"/>
                          </a:lnTo>
                          <a:lnTo>
                            <a:pt x="501710" y="241075"/>
                          </a:lnTo>
                          <a:lnTo>
                            <a:pt x="381026" y="241075"/>
                          </a:lnTo>
                          <a:lnTo>
                            <a:pt x="381026" y="153415"/>
                          </a:lnTo>
                          <a:lnTo>
                            <a:pt x="501710" y="153415"/>
                          </a:lnTo>
                          <a:lnTo>
                            <a:pt x="501710" y="113338"/>
                          </a:lnTo>
                          <a:lnTo>
                            <a:pt x="407253" y="126810"/>
                          </a:lnTo>
                          <a:lnTo>
                            <a:pt x="394875" y="40028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FB7635EB-2908-83DE-154E-33C37D43A8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60744" y="3181700"/>
                      <a:ext cx="754292" cy="854109"/>
                    </a:xfrm>
                    <a:custGeom>
                      <a:avLst/>
                      <a:gdLst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10556 w 1105789"/>
                        <a:gd name="connsiteY3" fmla="*/ 277404 h 1256577"/>
                        <a:gd name="connsiteX4" fmla="*/ 860076 w 1105789"/>
                        <a:gd name="connsiteY4" fmla="*/ 271461 h 1256577"/>
                        <a:gd name="connsiteX5" fmla="*/ 1105789 w 1105789"/>
                        <a:gd name="connsiteY5" fmla="*/ 563994 h 1256577"/>
                        <a:gd name="connsiteX6" fmla="*/ 955719 w 1105789"/>
                        <a:gd name="connsiteY6" fmla="*/ 833538 h 1256577"/>
                        <a:gd name="connsiteX7" fmla="*/ 953124 w 1105789"/>
                        <a:gd name="connsiteY7" fmla="*/ 834497 h 1256577"/>
                        <a:gd name="connsiteX8" fmla="*/ 960273 w 1105789"/>
                        <a:gd name="connsiteY8" fmla="*/ 850177 h 1256577"/>
                        <a:gd name="connsiteX9" fmla="*/ 979582 w 1105789"/>
                        <a:gd name="connsiteY9" fmla="*/ 964044 h 1256577"/>
                        <a:gd name="connsiteX10" fmla="*/ 733869 w 1105789"/>
                        <a:gd name="connsiteY10" fmla="*/ 1256577 h 1256577"/>
                        <a:gd name="connsiteX11" fmla="*/ 560124 w 1105789"/>
                        <a:gd name="connsiteY11" fmla="*/ 1170896 h 1256577"/>
                        <a:gd name="connsiteX12" fmla="*/ 552894 w 1105789"/>
                        <a:gd name="connsiteY12" fmla="*/ 1160465 h 1256577"/>
                        <a:gd name="connsiteX13" fmla="*/ 545665 w 1105789"/>
                        <a:gd name="connsiteY13" fmla="*/ 1170896 h 1256577"/>
                        <a:gd name="connsiteX14" fmla="*/ 371919 w 1105789"/>
                        <a:gd name="connsiteY14" fmla="*/ 1256577 h 1256577"/>
                        <a:gd name="connsiteX15" fmla="*/ 126206 w 1105789"/>
                        <a:gd name="connsiteY15" fmla="*/ 964044 h 1256577"/>
                        <a:gd name="connsiteX16" fmla="*/ 145515 w 1105789"/>
                        <a:gd name="connsiteY16" fmla="*/ 850177 h 1256577"/>
                        <a:gd name="connsiteX17" fmla="*/ 152664 w 1105789"/>
                        <a:gd name="connsiteY17" fmla="*/ 834497 h 1256577"/>
                        <a:gd name="connsiteX18" fmla="*/ 150070 w 1105789"/>
                        <a:gd name="connsiteY18" fmla="*/ 833538 h 1256577"/>
                        <a:gd name="connsiteX19" fmla="*/ 0 w 1105789"/>
                        <a:gd name="connsiteY19" fmla="*/ 563994 h 1256577"/>
                        <a:gd name="connsiteX20" fmla="*/ 245713 w 1105789"/>
                        <a:gd name="connsiteY20" fmla="*/ 271461 h 1256577"/>
                        <a:gd name="connsiteX21" fmla="*/ 295233 w 1105789"/>
                        <a:gd name="connsiteY21" fmla="*/ 277404 h 1256577"/>
                        <a:gd name="connsiteX22" fmla="*/ 308061 w 1105789"/>
                        <a:gd name="connsiteY22" fmla="*/ 282145 h 1256577"/>
                        <a:gd name="connsiteX23" fmla="*/ 312173 w 1105789"/>
                        <a:gd name="connsiteY23" fmla="*/ 233577 h 1256577"/>
                        <a:gd name="connsiteX24" fmla="*/ 552894 w 1105789"/>
                        <a:gd name="connsiteY24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10556 w 1105789"/>
                        <a:gd name="connsiteY3" fmla="*/ 277404 h 1256577"/>
                        <a:gd name="connsiteX4" fmla="*/ 860076 w 1105789"/>
                        <a:gd name="connsiteY4" fmla="*/ 271461 h 1256577"/>
                        <a:gd name="connsiteX5" fmla="*/ 1105789 w 1105789"/>
                        <a:gd name="connsiteY5" fmla="*/ 563994 h 1256577"/>
                        <a:gd name="connsiteX6" fmla="*/ 955719 w 1105789"/>
                        <a:gd name="connsiteY6" fmla="*/ 833538 h 1256577"/>
                        <a:gd name="connsiteX7" fmla="*/ 953124 w 1105789"/>
                        <a:gd name="connsiteY7" fmla="*/ 834497 h 1256577"/>
                        <a:gd name="connsiteX8" fmla="*/ 960273 w 1105789"/>
                        <a:gd name="connsiteY8" fmla="*/ 850177 h 1256577"/>
                        <a:gd name="connsiteX9" fmla="*/ 979582 w 1105789"/>
                        <a:gd name="connsiteY9" fmla="*/ 964044 h 1256577"/>
                        <a:gd name="connsiteX10" fmla="*/ 733869 w 1105789"/>
                        <a:gd name="connsiteY10" fmla="*/ 1256577 h 1256577"/>
                        <a:gd name="connsiteX11" fmla="*/ 560124 w 1105789"/>
                        <a:gd name="connsiteY11" fmla="*/ 1170896 h 1256577"/>
                        <a:gd name="connsiteX12" fmla="*/ 552894 w 1105789"/>
                        <a:gd name="connsiteY12" fmla="*/ 1160465 h 1256577"/>
                        <a:gd name="connsiteX13" fmla="*/ 545665 w 1105789"/>
                        <a:gd name="connsiteY13" fmla="*/ 1170896 h 1256577"/>
                        <a:gd name="connsiteX14" fmla="*/ 371919 w 1105789"/>
                        <a:gd name="connsiteY14" fmla="*/ 1256577 h 1256577"/>
                        <a:gd name="connsiteX15" fmla="*/ 126206 w 1105789"/>
                        <a:gd name="connsiteY15" fmla="*/ 964044 h 1256577"/>
                        <a:gd name="connsiteX16" fmla="*/ 145515 w 1105789"/>
                        <a:gd name="connsiteY16" fmla="*/ 850177 h 1256577"/>
                        <a:gd name="connsiteX17" fmla="*/ 152664 w 1105789"/>
                        <a:gd name="connsiteY17" fmla="*/ 834497 h 1256577"/>
                        <a:gd name="connsiteX18" fmla="*/ 150070 w 1105789"/>
                        <a:gd name="connsiteY18" fmla="*/ 833538 h 1256577"/>
                        <a:gd name="connsiteX19" fmla="*/ 0 w 1105789"/>
                        <a:gd name="connsiteY19" fmla="*/ 563994 h 1256577"/>
                        <a:gd name="connsiteX20" fmla="*/ 245713 w 1105789"/>
                        <a:gd name="connsiteY20" fmla="*/ 271461 h 1256577"/>
                        <a:gd name="connsiteX21" fmla="*/ 295233 w 1105789"/>
                        <a:gd name="connsiteY21" fmla="*/ 277404 h 1256577"/>
                        <a:gd name="connsiteX22" fmla="*/ 312173 w 1105789"/>
                        <a:gd name="connsiteY22" fmla="*/ 233577 h 1256577"/>
                        <a:gd name="connsiteX23" fmla="*/ 552894 w 1105789"/>
                        <a:gd name="connsiteY23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10556 w 1105789"/>
                        <a:gd name="connsiteY3" fmla="*/ 277404 h 1256577"/>
                        <a:gd name="connsiteX4" fmla="*/ 860076 w 1105789"/>
                        <a:gd name="connsiteY4" fmla="*/ 271461 h 1256577"/>
                        <a:gd name="connsiteX5" fmla="*/ 1105789 w 1105789"/>
                        <a:gd name="connsiteY5" fmla="*/ 563994 h 1256577"/>
                        <a:gd name="connsiteX6" fmla="*/ 955719 w 1105789"/>
                        <a:gd name="connsiteY6" fmla="*/ 833538 h 1256577"/>
                        <a:gd name="connsiteX7" fmla="*/ 953124 w 1105789"/>
                        <a:gd name="connsiteY7" fmla="*/ 834497 h 1256577"/>
                        <a:gd name="connsiteX8" fmla="*/ 960273 w 1105789"/>
                        <a:gd name="connsiteY8" fmla="*/ 850177 h 1256577"/>
                        <a:gd name="connsiteX9" fmla="*/ 979582 w 1105789"/>
                        <a:gd name="connsiteY9" fmla="*/ 964044 h 1256577"/>
                        <a:gd name="connsiteX10" fmla="*/ 733869 w 1105789"/>
                        <a:gd name="connsiteY10" fmla="*/ 1256577 h 1256577"/>
                        <a:gd name="connsiteX11" fmla="*/ 560124 w 1105789"/>
                        <a:gd name="connsiteY11" fmla="*/ 1170896 h 1256577"/>
                        <a:gd name="connsiteX12" fmla="*/ 552894 w 1105789"/>
                        <a:gd name="connsiteY12" fmla="*/ 1160465 h 1256577"/>
                        <a:gd name="connsiteX13" fmla="*/ 545665 w 1105789"/>
                        <a:gd name="connsiteY13" fmla="*/ 1170896 h 1256577"/>
                        <a:gd name="connsiteX14" fmla="*/ 371919 w 1105789"/>
                        <a:gd name="connsiteY14" fmla="*/ 1256577 h 1256577"/>
                        <a:gd name="connsiteX15" fmla="*/ 126206 w 1105789"/>
                        <a:gd name="connsiteY15" fmla="*/ 964044 h 1256577"/>
                        <a:gd name="connsiteX16" fmla="*/ 145515 w 1105789"/>
                        <a:gd name="connsiteY16" fmla="*/ 850177 h 1256577"/>
                        <a:gd name="connsiteX17" fmla="*/ 152664 w 1105789"/>
                        <a:gd name="connsiteY17" fmla="*/ 834497 h 1256577"/>
                        <a:gd name="connsiteX18" fmla="*/ 150070 w 1105789"/>
                        <a:gd name="connsiteY18" fmla="*/ 833538 h 1256577"/>
                        <a:gd name="connsiteX19" fmla="*/ 0 w 1105789"/>
                        <a:gd name="connsiteY19" fmla="*/ 563994 h 1256577"/>
                        <a:gd name="connsiteX20" fmla="*/ 245713 w 1105789"/>
                        <a:gd name="connsiteY20" fmla="*/ 271461 h 1256577"/>
                        <a:gd name="connsiteX21" fmla="*/ 312173 w 1105789"/>
                        <a:gd name="connsiteY21" fmla="*/ 233577 h 1256577"/>
                        <a:gd name="connsiteX22" fmla="*/ 552894 w 1105789"/>
                        <a:gd name="connsiteY22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797728 w 1105789"/>
                        <a:gd name="connsiteY2" fmla="*/ 282145 h 1256577"/>
                        <a:gd name="connsiteX3" fmla="*/ 860076 w 1105789"/>
                        <a:gd name="connsiteY3" fmla="*/ 271461 h 1256577"/>
                        <a:gd name="connsiteX4" fmla="*/ 1105789 w 1105789"/>
                        <a:gd name="connsiteY4" fmla="*/ 563994 h 1256577"/>
                        <a:gd name="connsiteX5" fmla="*/ 955719 w 1105789"/>
                        <a:gd name="connsiteY5" fmla="*/ 833538 h 1256577"/>
                        <a:gd name="connsiteX6" fmla="*/ 953124 w 1105789"/>
                        <a:gd name="connsiteY6" fmla="*/ 834497 h 1256577"/>
                        <a:gd name="connsiteX7" fmla="*/ 960273 w 1105789"/>
                        <a:gd name="connsiteY7" fmla="*/ 850177 h 1256577"/>
                        <a:gd name="connsiteX8" fmla="*/ 979582 w 1105789"/>
                        <a:gd name="connsiteY8" fmla="*/ 964044 h 1256577"/>
                        <a:gd name="connsiteX9" fmla="*/ 733869 w 1105789"/>
                        <a:gd name="connsiteY9" fmla="*/ 1256577 h 1256577"/>
                        <a:gd name="connsiteX10" fmla="*/ 560124 w 1105789"/>
                        <a:gd name="connsiteY10" fmla="*/ 1170896 h 1256577"/>
                        <a:gd name="connsiteX11" fmla="*/ 552894 w 1105789"/>
                        <a:gd name="connsiteY11" fmla="*/ 1160465 h 1256577"/>
                        <a:gd name="connsiteX12" fmla="*/ 545665 w 1105789"/>
                        <a:gd name="connsiteY12" fmla="*/ 1170896 h 1256577"/>
                        <a:gd name="connsiteX13" fmla="*/ 371919 w 1105789"/>
                        <a:gd name="connsiteY13" fmla="*/ 1256577 h 1256577"/>
                        <a:gd name="connsiteX14" fmla="*/ 126206 w 1105789"/>
                        <a:gd name="connsiteY14" fmla="*/ 964044 h 1256577"/>
                        <a:gd name="connsiteX15" fmla="*/ 145515 w 1105789"/>
                        <a:gd name="connsiteY15" fmla="*/ 850177 h 1256577"/>
                        <a:gd name="connsiteX16" fmla="*/ 152664 w 1105789"/>
                        <a:gd name="connsiteY16" fmla="*/ 834497 h 1256577"/>
                        <a:gd name="connsiteX17" fmla="*/ 150070 w 1105789"/>
                        <a:gd name="connsiteY17" fmla="*/ 833538 h 1256577"/>
                        <a:gd name="connsiteX18" fmla="*/ 0 w 1105789"/>
                        <a:gd name="connsiteY18" fmla="*/ 563994 h 1256577"/>
                        <a:gd name="connsiteX19" fmla="*/ 245713 w 1105789"/>
                        <a:gd name="connsiteY19" fmla="*/ 271461 h 1256577"/>
                        <a:gd name="connsiteX20" fmla="*/ 312173 w 1105789"/>
                        <a:gd name="connsiteY20" fmla="*/ 233577 h 1256577"/>
                        <a:gd name="connsiteX21" fmla="*/ 552894 w 1105789"/>
                        <a:gd name="connsiteY21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860076 w 1105789"/>
                        <a:gd name="connsiteY2" fmla="*/ 271461 h 1256577"/>
                        <a:gd name="connsiteX3" fmla="*/ 1105789 w 1105789"/>
                        <a:gd name="connsiteY3" fmla="*/ 563994 h 1256577"/>
                        <a:gd name="connsiteX4" fmla="*/ 955719 w 1105789"/>
                        <a:gd name="connsiteY4" fmla="*/ 833538 h 1256577"/>
                        <a:gd name="connsiteX5" fmla="*/ 953124 w 1105789"/>
                        <a:gd name="connsiteY5" fmla="*/ 834497 h 1256577"/>
                        <a:gd name="connsiteX6" fmla="*/ 960273 w 1105789"/>
                        <a:gd name="connsiteY6" fmla="*/ 850177 h 1256577"/>
                        <a:gd name="connsiteX7" fmla="*/ 979582 w 1105789"/>
                        <a:gd name="connsiteY7" fmla="*/ 964044 h 1256577"/>
                        <a:gd name="connsiteX8" fmla="*/ 733869 w 1105789"/>
                        <a:gd name="connsiteY8" fmla="*/ 1256577 h 1256577"/>
                        <a:gd name="connsiteX9" fmla="*/ 560124 w 1105789"/>
                        <a:gd name="connsiteY9" fmla="*/ 1170896 h 1256577"/>
                        <a:gd name="connsiteX10" fmla="*/ 552894 w 1105789"/>
                        <a:gd name="connsiteY10" fmla="*/ 1160465 h 1256577"/>
                        <a:gd name="connsiteX11" fmla="*/ 545665 w 1105789"/>
                        <a:gd name="connsiteY11" fmla="*/ 1170896 h 1256577"/>
                        <a:gd name="connsiteX12" fmla="*/ 371919 w 1105789"/>
                        <a:gd name="connsiteY12" fmla="*/ 1256577 h 1256577"/>
                        <a:gd name="connsiteX13" fmla="*/ 126206 w 1105789"/>
                        <a:gd name="connsiteY13" fmla="*/ 964044 h 1256577"/>
                        <a:gd name="connsiteX14" fmla="*/ 145515 w 1105789"/>
                        <a:gd name="connsiteY14" fmla="*/ 850177 h 1256577"/>
                        <a:gd name="connsiteX15" fmla="*/ 152664 w 1105789"/>
                        <a:gd name="connsiteY15" fmla="*/ 834497 h 1256577"/>
                        <a:gd name="connsiteX16" fmla="*/ 150070 w 1105789"/>
                        <a:gd name="connsiteY16" fmla="*/ 833538 h 1256577"/>
                        <a:gd name="connsiteX17" fmla="*/ 0 w 1105789"/>
                        <a:gd name="connsiteY17" fmla="*/ 563994 h 1256577"/>
                        <a:gd name="connsiteX18" fmla="*/ 245713 w 1105789"/>
                        <a:gd name="connsiteY18" fmla="*/ 271461 h 1256577"/>
                        <a:gd name="connsiteX19" fmla="*/ 312173 w 1105789"/>
                        <a:gd name="connsiteY19" fmla="*/ 233577 h 1256577"/>
                        <a:gd name="connsiteX20" fmla="*/ 552894 w 1105789"/>
                        <a:gd name="connsiteY20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860076 w 1105789"/>
                        <a:gd name="connsiteY2" fmla="*/ 271461 h 1256577"/>
                        <a:gd name="connsiteX3" fmla="*/ 1105789 w 1105789"/>
                        <a:gd name="connsiteY3" fmla="*/ 563994 h 1256577"/>
                        <a:gd name="connsiteX4" fmla="*/ 955719 w 1105789"/>
                        <a:gd name="connsiteY4" fmla="*/ 833538 h 1256577"/>
                        <a:gd name="connsiteX5" fmla="*/ 953124 w 1105789"/>
                        <a:gd name="connsiteY5" fmla="*/ 834497 h 1256577"/>
                        <a:gd name="connsiteX6" fmla="*/ 960273 w 1105789"/>
                        <a:gd name="connsiteY6" fmla="*/ 850177 h 1256577"/>
                        <a:gd name="connsiteX7" fmla="*/ 979582 w 1105789"/>
                        <a:gd name="connsiteY7" fmla="*/ 964044 h 1256577"/>
                        <a:gd name="connsiteX8" fmla="*/ 733869 w 1105789"/>
                        <a:gd name="connsiteY8" fmla="*/ 1256577 h 1256577"/>
                        <a:gd name="connsiteX9" fmla="*/ 560124 w 1105789"/>
                        <a:gd name="connsiteY9" fmla="*/ 1170896 h 1256577"/>
                        <a:gd name="connsiteX10" fmla="*/ 552894 w 1105789"/>
                        <a:gd name="connsiteY10" fmla="*/ 1160465 h 1256577"/>
                        <a:gd name="connsiteX11" fmla="*/ 545665 w 1105789"/>
                        <a:gd name="connsiteY11" fmla="*/ 1170896 h 1256577"/>
                        <a:gd name="connsiteX12" fmla="*/ 371919 w 1105789"/>
                        <a:gd name="connsiteY12" fmla="*/ 1256577 h 1256577"/>
                        <a:gd name="connsiteX13" fmla="*/ 126206 w 1105789"/>
                        <a:gd name="connsiteY13" fmla="*/ 964044 h 1256577"/>
                        <a:gd name="connsiteX14" fmla="*/ 145515 w 1105789"/>
                        <a:gd name="connsiteY14" fmla="*/ 850177 h 1256577"/>
                        <a:gd name="connsiteX15" fmla="*/ 152664 w 1105789"/>
                        <a:gd name="connsiteY15" fmla="*/ 834497 h 1256577"/>
                        <a:gd name="connsiteX16" fmla="*/ 0 w 1105789"/>
                        <a:gd name="connsiteY16" fmla="*/ 563994 h 1256577"/>
                        <a:gd name="connsiteX17" fmla="*/ 245713 w 1105789"/>
                        <a:gd name="connsiteY17" fmla="*/ 271461 h 1256577"/>
                        <a:gd name="connsiteX18" fmla="*/ 312173 w 1105789"/>
                        <a:gd name="connsiteY18" fmla="*/ 233577 h 1256577"/>
                        <a:gd name="connsiteX19" fmla="*/ 552894 w 1105789"/>
                        <a:gd name="connsiteY19" fmla="*/ 0 h 1256577"/>
                        <a:gd name="connsiteX0" fmla="*/ 553793 w 1106688"/>
                        <a:gd name="connsiteY0" fmla="*/ 0 h 1256577"/>
                        <a:gd name="connsiteX1" fmla="*/ 794514 w 1106688"/>
                        <a:gd name="connsiteY1" fmla="*/ 233577 h 1256577"/>
                        <a:gd name="connsiteX2" fmla="*/ 860975 w 1106688"/>
                        <a:gd name="connsiteY2" fmla="*/ 271461 h 1256577"/>
                        <a:gd name="connsiteX3" fmla="*/ 1106688 w 1106688"/>
                        <a:gd name="connsiteY3" fmla="*/ 563994 h 1256577"/>
                        <a:gd name="connsiteX4" fmla="*/ 956618 w 1106688"/>
                        <a:gd name="connsiteY4" fmla="*/ 833538 h 1256577"/>
                        <a:gd name="connsiteX5" fmla="*/ 954023 w 1106688"/>
                        <a:gd name="connsiteY5" fmla="*/ 834497 h 1256577"/>
                        <a:gd name="connsiteX6" fmla="*/ 961172 w 1106688"/>
                        <a:gd name="connsiteY6" fmla="*/ 850177 h 1256577"/>
                        <a:gd name="connsiteX7" fmla="*/ 980481 w 1106688"/>
                        <a:gd name="connsiteY7" fmla="*/ 964044 h 1256577"/>
                        <a:gd name="connsiteX8" fmla="*/ 734768 w 1106688"/>
                        <a:gd name="connsiteY8" fmla="*/ 1256577 h 1256577"/>
                        <a:gd name="connsiteX9" fmla="*/ 561023 w 1106688"/>
                        <a:gd name="connsiteY9" fmla="*/ 1170896 h 1256577"/>
                        <a:gd name="connsiteX10" fmla="*/ 553793 w 1106688"/>
                        <a:gd name="connsiteY10" fmla="*/ 1160465 h 1256577"/>
                        <a:gd name="connsiteX11" fmla="*/ 546564 w 1106688"/>
                        <a:gd name="connsiteY11" fmla="*/ 1170896 h 1256577"/>
                        <a:gd name="connsiteX12" fmla="*/ 372818 w 1106688"/>
                        <a:gd name="connsiteY12" fmla="*/ 1256577 h 1256577"/>
                        <a:gd name="connsiteX13" fmla="*/ 127105 w 1106688"/>
                        <a:gd name="connsiteY13" fmla="*/ 964044 h 1256577"/>
                        <a:gd name="connsiteX14" fmla="*/ 146414 w 1106688"/>
                        <a:gd name="connsiteY14" fmla="*/ 850177 h 1256577"/>
                        <a:gd name="connsiteX15" fmla="*/ 153563 w 1106688"/>
                        <a:gd name="connsiteY15" fmla="*/ 834497 h 1256577"/>
                        <a:gd name="connsiteX16" fmla="*/ 899 w 1106688"/>
                        <a:gd name="connsiteY16" fmla="*/ 563994 h 1256577"/>
                        <a:gd name="connsiteX17" fmla="*/ 246612 w 1106688"/>
                        <a:gd name="connsiteY17" fmla="*/ 271461 h 1256577"/>
                        <a:gd name="connsiteX18" fmla="*/ 313072 w 1106688"/>
                        <a:gd name="connsiteY18" fmla="*/ 233577 h 1256577"/>
                        <a:gd name="connsiteX19" fmla="*/ 553793 w 1106688"/>
                        <a:gd name="connsiteY19" fmla="*/ 0 h 1256577"/>
                        <a:gd name="connsiteX0" fmla="*/ 552894 w 1105789"/>
                        <a:gd name="connsiteY0" fmla="*/ 0 h 1256577"/>
                        <a:gd name="connsiteX1" fmla="*/ 793615 w 1105789"/>
                        <a:gd name="connsiteY1" fmla="*/ 233577 h 1256577"/>
                        <a:gd name="connsiteX2" fmla="*/ 860076 w 1105789"/>
                        <a:gd name="connsiteY2" fmla="*/ 271461 h 1256577"/>
                        <a:gd name="connsiteX3" fmla="*/ 1105789 w 1105789"/>
                        <a:gd name="connsiteY3" fmla="*/ 563994 h 1256577"/>
                        <a:gd name="connsiteX4" fmla="*/ 955719 w 1105789"/>
                        <a:gd name="connsiteY4" fmla="*/ 833538 h 1256577"/>
                        <a:gd name="connsiteX5" fmla="*/ 953124 w 1105789"/>
                        <a:gd name="connsiteY5" fmla="*/ 834497 h 1256577"/>
                        <a:gd name="connsiteX6" fmla="*/ 960273 w 1105789"/>
                        <a:gd name="connsiteY6" fmla="*/ 850177 h 1256577"/>
                        <a:gd name="connsiteX7" fmla="*/ 979582 w 1105789"/>
                        <a:gd name="connsiteY7" fmla="*/ 964044 h 1256577"/>
                        <a:gd name="connsiteX8" fmla="*/ 733869 w 1105789"/>
                        <a:gd name="connsiteY8" fmla="*/ 1256577 h 1256577"/>
                        <a:gd name="connsiteX9" fmla="*/ 560124 w 1105789"/>
                        <a:gd name="connsiteY9" fmla="*/ 1170896 h 1256577"/>
                        <a:gd name="connsiteX10" fmla="*/ 552894 w 1105789"/>
                        <a:gd name="connsiteY10" fmla="*/ 1160465 h 1256577"/>
                        <a:gd name="connsiteX11" fmla="*/ 545665 w 1105789"/>
                        <a:gd name="connsiteY11" fmla="*/ 1170896 h 1256577"/>
                        <a:gd name="connsiteX12" fmla="*/ 371919 w 1105789"/>
                        <a:gd name="connsiteY12" fmla="*/ 1256577 h 1256577"/>
                        <a:gd name="connsiteX13" fmla="*/ 126206 w 1105789"/>
                        <a:gd name="connsiteY13" fmla="*/ 964044 h 1256577"/>
                        <a:gd name="connsiteX14" fmla="*/ 145515 w 1105789"/>
                        <a:gd name="connsiteY14" fmla="*/ 850177 h 1256577"/>
                        <a:gd name="connsiteX15" fmla="*/ 0 w 1105789"/>
                        <a:gd name="connsiteY15" fmla="*/ 563994 h 1256577"/>
                        <a:gd name="connsiteX16" fmla="*/ 245713 w 1105789"/>
                        <a:gd name="connsiteY16" fmla="*/ 271461 h 1256577"/>
                        <a:gd name="connsiteX17" fmla="*/ 312173 w 1105789"/>
                        <a:gd name="connsiteY17" fmla="*/ 233577 h 1256577"/>
                        <a:gd name="connsiteX18" fmla="*/ 552894 w 1105789"/>
                        <a:gd name="connsiteY18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964258 w 1109774"/>
                        <a:gd name="connsiteY6" fmla="*/ 850177 h 1256577"/>
                        <a:gd name="connsiteX7" fmla="*/ 983567 w 1109774"/>
                        <a:gd name="connsiteY7" fmla="*/ 964044 h 1256577"/>
                        <a:gd name="connsiteX8" fmla="*/ 737854 w 1109774"/>
                        <a:gd name="connsiteY8" fmla="*/ 1256577 h 1256577"/>
                        <a:gd name="connsiteX9" fmla="*/ 564109 w 1109774"/>
                        <a:gd name="connsiteY9" fmla="*/ 1170896 h 1256577"/>
                        <a:gd name="connsiteX10" fmla="*/ 556879 w 1109774"/>
                        <a:gd name="connsiteY10" fmla="*/ 1160465 h 1256577"/>
                        <a:gd name="connsiteX11" fmla="*/ 549650 w 1109774"/>
                        <a:gd name="connsiteY11" fmla="*/ 1170896 h 1256577"/>
                        <a:gd name="connsiteX12" fmla="*/ 375904 w 1109774"/>
                        <a:gd name="connsiteY12" fmla="*/ 1256577 h 1256577"/>
                        <a:gd name="connsiteX13" fmla="*/ 130191 w 1109774"/>
                        <a:gd name="connsiteY13" fmla="*/ 964044 h 1256577"/>
                        <a:gd name="connsiteX14" fmla="*/ 149500 w 1109774"/>
                        <a:gd name="connsiteY14" fmla="*/ 850177 h 1256577"/>
                        <a:gd name="connsiteX15" fmla="*/ 3985 w 1109774"/>
                        <a:gd name="connsiteY15" fmla="*/ 563994 h 1256577"/>
                        <a:gd name="connsiteX16" fmla="*/ 316158 w 1109774"/>
                        <a:gd name="connsiteY16" fmla="*/ 233577 h 1256577"/>
                        <a:gd name="connsiteX17" fmla="*/ 556879 w 1109774"/>
                        <a:gd name="connsiteY17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983567 w 1109774"/>
                        <a:gd name="connsiteY6" fmla="*/ 964044 h 1256577"/>
                        <a:gd name="connsiteX7" fmla="*/ 737854 w 1109774"/>
                        <a:gd name="connsiteY7" fmla="*/ 1256577 h 1256577"/>
                        <a:gd name="connsiteX8" fmla="*/ 564109 w 1109774"/>
                        <a:gd name="connsiteY8" fmla="*/ 1170896 h 1256577"/>
                        <a:gd name="connsiteX9" fmla="*/ 556879 w 1109774"/>
                        <a:gd name="connsiteY9" fmla="*/ 1160465 h 1256577"/>
                        <a:gd name="connsiteX10" fmla="*/ 549650 w 1109774"/>
                        <a:gd name="connsiteY10" fmla="*/ 1170896 h 1256577"/>
                        <a:gd name="connsiteX11" fmla="*/ 375904 w 1109774"/>
                        <a:gd name="connsiteY11" fmla="*/ 1256577 h 1256577"/>
                        <a:gd name="connsiteX12" fmla="*/ 130191 w 1109774"/>
                        <a:gd name="connsiteY12" fmla="*/ 964044 h 1256577"/>
                        <a:gd name="connsiteX13" fmla="*/ 149500 w 1109774"/>
                        <a:gd name="connsiteY13" fmla="*/ 850177 h 1256577"/>
                        <a:gd name="connsiteX14" fmla="*/ 3985 w 1109774"/>
                        <a:gd name="connsiteY14" fmla="*/ 563994 h 1256577"/>
                        <a:gd name="connsiteX15" fmla="*/ 316158 w 1109774"/>
                        <a:gd name="connsiteY15" fmla="*/ 233577 h 1256577"/>
                        <a:gd name="connsiteX16" fmla="*/ 556879 w 1109774"/>
                        <a:gd name="connsiteY16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737854 w 1109774"/>
                        <a:gd name="connsiteY6" fmla="*/ 1256577 h 1256577"/>
                        <a:gd name="connsiteX7" fmla="*/ 564109 w 1109774"/>
                        <a:gd name="connsiteY7" fmla="*/ 1170896 h 1256577"/>
                        <a:gd name="connsiteX8" fmla="*/ 556879 w 1109774"/>
                        <a:gd name="connsiteY8" fmla="*/ 1160465 h 1256577"/>
                        <a:gd name="connsiteX9" fmla="*/ 549650 w 1109774"/>
                        <a:gd name="connsiteY9" fmla="*/ 1170896 h 1256577"/>
                        <a:gd name="connsiteX10" fmla="*/ 375904 w 1109774"/>
                        <a:gd name="connsiteY10" fmla="*/ 1256577 h 1256577"/>
                        <a:gd name="connsiteX11" fmla="*/ 130191 w 1109774"/>
                        <a:gd name="connsiteY11" fmla="*/ 964044 h 1256577"/>
                        <a:gd name="connsiteX12" fmla="*/ 149500 w 1109774"/>
                        <a:gd name="connsiteY12" fmla="*/ 850177 h 1256577"/>
                        <a:gd name="connsiteX13" fmla="*/ 3985 w 1109774"/>
                        <a:gd name="connsiteY13" fmla="*/ 563994 h 1256577"/>
                        <a:gd name="connsiteX14" fmla="*/ 316158 w 1109774"/>
                        <a:gd name="connsiteY14" fmla="*/ 233577 h 1256577"/>
                        <a:gd name="connsiteX15" fmla="*/ 556879 w 1109774"/>
                        <a:gd name="connsiteY15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737854 w 1109774"/>
                        <a:gd name="connsiteY6" fmla="*/ 1256577 h 1256577"/>
                        <a:gd name="connsiteX7" fmla="*/ 564109 w 1109774"/>
                        <a:gd name="connsiteY7" fmla="*/ 1170896 h 1256577"/>
                        <a:gd name="connsiteX8" fmla="*/ 556879 w 1109774"/>
                        <a:gd name="connsiteY8" fmla="*/ 1160465 h 1256577"/>
                        <a:gd name="connsiteX9" fmla="*/ 375904 w 1109774"/>
                        <a:gd name="connsiteY9" fmla="*/ 1256577 h 1256577"/>
                        <a:gd name="connsiteX10" fmla="*/ 130191 w 1109774"/>
                        <a:gd name="connsiteY10" fmla="*/ 964044 h 1256577"/>
                        <a:gd name="connsiteX11" fmla="*/ 149500 w 1109774"/>
                        <a:gd name="connsiteY11" fmla="*/ 850177 h 1256577"/>
                        <a:gd name="connsiteX12" fmla="*/ 3985 w 1109774"/>
                        <a:gd name="connsiteY12" fmla="*/ 563994 h 1256577"/>
                        <a:gd name="connsiteX13" fmla="*/ 316158 w 1109774"/>
                        <a:gd name="connsiteY13" fmla="*/ 233577 h 1256577"/>
                        <a:gd name="connsiteX14" fmla="*/ 556879 w 1109774"/>
                        <a:gd name="connsiteY14" fmla="*/ 0 h 1256577"/>
                        <a:gd name="connsiteX0" fmla="*/ 556879 w 1109774"/>
                        <a:gd name="connsiteY0" fmla="*/ 0 h 1256577"/>
                        <a:gd name="connsiteX1" fmla="*/ 797600 w 1109774"/>
                        <a:gd name="connsiteY1" fmla="*/ 233577 h 1256577"/>
                        <a:gd name="connsiteX2" fmla="*/ 864061 w 1109774"/>
                        <a:gd name="connsiteY2" fmla="*/ 271461 h 1256577"/>
                        <a:gd name="connsiteX3" fmla="*/ 1109774 w 1109774"/>
                        <a:gd name="connsiteY3" fmla="*/ 563994 h 1256577"/>
                        <a:gd name="connsiteX4" fmla="*/ 959704 w 1109774"/>
                        <a:gd name="connsiteY4" fmla="*/ 833538 h 1256577"/>
                        <a:gd name="connsiteX5" fmla="*/ 957109 w 1109774"/>
                        <a:gd name="connsiteY5" fmla="*/ 834497 h 1256577"/>
                        <a:gd name="connsiteX6" fmla="*/ 737854 w 1109774"/>
                        <a:gd name="connsiteY6" fmla="*/ 1256577 h 1256577"/>
                        <a:gd name="connsiteX7" fmla="*/ 564109 w 1109774"/>
                        <a:gd name="connsiteY7" fmla="*/ 1170896 h 1256577"/>
                        <a:gd name="connsiteX8" fmla="*/ 375904 w 1109774"/>
                        <a:gd name="connsiteY8" fmla="*/ 1256577 h 1256577"/>
                        <a:gd name="connsiteX9" fmla="*/ 130191 w 1109774"/>
                        <a:gd name="connsiteY9" fmla="*/ 964044 h 1256577"/>
                        <a:gd name="connsiteX10" fmla="*/ 149500 w 1109774"/>
                        <a:gd name="connsiteY10" fmla="*/ 850177 h 1256577"/>
                        <a:gd name="connsiteX11" fmla="*/ 3985 w 1109774"/>
                        <a:gd name="connsiteY11" fmla="*/ 563994 h 1256577"/>
                        <a:gd name="connsiteX12" fmla="*/ 316158 w 1109774"/>
                        <a:gd name="connsiteY12" fmla="*/ 233577 h 1256577"/>
                        <a:gd name="connsiteX13" fmla="*/ 556879 w 1109774"/>
                        <a:gd name="connsiteY13" fmla="*/ 0 h 1256577"/>
                        <a:gd name="connsiteX0" fmla="*/ 556879 w 1109774"/>
                        <a:gd name="connsiteY0" fmla="*/ 0 h 1270968"/>
                        <a:gd name="connsiteX1" fmla="*/ 797600 w 1109774"/>
                        <a:gd name="connsiteY1" fmla="*/ 233577 h 1270968"/>
                        <a:gd name="connsiteX2" fmla="*/ 864061 w 1109774"/>
                        <a:gd name="connsiteY2" fmla="*/ 271461 h 1270968"/>
                        <a:gd name="connsiteX3" fmla="*/ 1109774 w 1109774"/>
                        <a:gd name="connsiteY3" fmla="*/ 563994 h 1270968"/>
                        <a:gd name="connsiteX4" fmla="*/ 959704 w 1109774"/>
                        <a:gd name="connsiteY4" fmla="*/ 833538 h 1270968"/>
                        <a:gd name="connsiteX5" fmla="*/ 957109 w 1109774"/>
                        <a:gd name="connsiteY5" fmla="*/ 834497 h 1270968"/>
                        <a:gd name="connsiteX6" fmla="*/ 737854 w 1109774"/>
                        <a:gd name="connsiteY6" fmla="*/ 1256577 h 1270968"/>
                        <a:gd name="connsiteX7" fmla="*/ 564109 w 1109774"/>
                        <a:gd name="connsiteY7" fmla="*/ 1170896 h 1270968"/>
                        <a:gd name="connsiteX8" fmla="*/ 375904 w 1109774"/>
                        <a:gd name="connsiteY8" fmla="*/ 1256577 h 1270968"/>
                        <a:gd name="connsiteX9" fmla="*/ 149500 w 1109774"/>
                        <a:gd name="connsiteY9" fmla="*/ 850177 h 1270968"/>
                        <a:gd name="connsiteX10" fmla="*/ 3985 w 1109774"/>
                        <a:gd name="connsiteY10" fmla="*/ 563994 h 1270968"/>
                        <a:gd name="connsiteX11" fmla="*/ 316158 w 1109774"/>
                        <a:gd name="connsiteY11" fmla="*/ 233577 h 1270968"/>
                        <a:gd name="connsiteX12" fmla="*/ 556879 w 1109774"/>
                        <a:gd name="connsiteY12" fmla="*/ 0 h 1270968"/>
                        <a:gd name="connsiteX0" fmla="*/ 556879 w 1109774"/>
                        <a:gd name="connsiteY0" fmla="*/ 0 h 1270968"/>
                        <a:gd name="connsiteX1" fmla="*/ 797600 w 1109774"/>
                        <a:gd name="connsiteY1" fmla="*/ 233577 h 1270968"/>
                        <a:gd name="connsiteX2" fmla="*/ 1109774 w 1109774"/>
                        <a:gd name="connsiteY2" fmla="*/ 563994 h 1270968"/>
                        <a:gd name="connsiteX3" fmla="*/ 959704 w 1109774"/>
                        <a:gd name="connsiteY3" fmla="*/ 833538 h 1270968"/>
                        <a:gd name="connsiteX4" fmla="*/ 957109 w 1109774"/>
                        <a:gd name="connsiteY4" fmla="*/ 834497 h 1270968"/>
                        <a:gd name="connsiteX5" fmla="*/ 737854 w 1109774"/>
                        <a:gd name="connsiteY5" fmla="*/ 1256577 h 1270968"/>
                        <a:gd name="connsiteX6" fmla="*/ 564109 w 1109774"/>
                        <a:gd name="connsiteY6" fmla="*/ 1170896 h 1270968"/>
                        <a:gd name="connsiteX7" fmla="*/ 375904 w 1109774"/>
                        <a:gd name="connsiteY7" fmla="*/ 1256577 h 1270968"/>
                        <a:gd name="connsiteX8" fmla="*/ 149500 w 1109774"/>
                        <a:gd name="connsiteY8" fmla="*/ 850177 h 1270968"/>
                        <a:gd name="connsiteX9" fmla="*/ 3985 w 1109774"/>
                        <a:gd name="connsiteY9" fmla="*/ 563994 h 1270968"/>
                        <a:gd name="connsiteX10" fmla="*/ 316158 w 1109774"/>
                        <a:gd name="connsiteY10" fmla="*/ 233577 h 1270968"/>
                        <a:gd name="connsiteX11" fmla="*/ 556879 w 1109774"/>
                        <a:gd name="connsiteY11" fmla="*/ 0 h 1270968"/>
                        <a:gd name="connsiteX0" fmla="*/ 555298 w 1108193"/>
                        <a:gd name="connsiteY0" fmla="*/ 22 h 1270990"/>
                        <a:gd name="connsiteX1" fmla="*/ 796019 w 1108193"/>
                        <a:gd name="connsiteY1" fmla="*/ 233599 h 1270990"/>
                        <a:gd name="connsiteX2" fmla="*/ 1108193 w 1108193"/>
                        <a:gd name="connsiteY2" fmla="*/ 564016 h 1270990"/>
                        <a:gd name="connsiteX3" fmla="*/ 958123 w 1108193"/>
                        <a:gd name="connsiteY3" fmla="*/ 833560 h 1270990"/>
                        <a:gd name="connsiteX4" fmla="*/ 955528 w 1108193"/>
                        <a:gd name="connsiteY4" fmla="*/ 834519 h 1270990"/>
                        <a:gd name="connsiteX5" fmla="*/ 736273 w 1108193"/>
                        <a:gd name="connsiteY5" fmla="*/ 1256599 h 1270990"/>
                        <a:gd name="connsiteX6" fmla="*/ 562528 w 1108193"/>
                        <a:gd name="connsiteY6" fmla="*/ 1170918 h 1270990"/>
                        <a:gd name="connsiteX7" fmla="*/ 374323 w 1108193"/>
                        <a:gd name="connsiteY7" fmla="*/ 1256599 h 1270990"/>
                        <a:gd name="connsiteX8" fmla="*/ 147919 w 1108193"/>
                        <a:gd name="connsiteY8" fmla="*/ 850199 h 1270990"/>
                        <a:gd name="connsiteX9" fmla="*/ 2404 w 1108193"/>
                        <a:gd name="connsiteY9" fmla="*/ 564016 h 1270990"/>
                        <a:gd name="connsiteX10" fmla="*/ 271715 w 1108193"/>
                        <a:gd name="connsiteY10" fmla="*/ 221692 h 1270990"/>
                        <a:gd name="connsiteX11" fmla="*/ 555298 w 1108193"/>
                        <a:gd name="connsiteY11" fmla="*/ 22 h 1270990"/>
                        <a:gd name="connsiteX0" fmla="*/ 548154 w 1108193"/>
                        <a:gd name="connsiteY0" fmla="*/ 27 h 1249564"/>
                        <a:gd name="connsiteX1" fmla="*/ 796019 w 1108193"/>
                        <a:gd name="connsiteY1" fmla="*/ 212173 h 1249564"/>
                        <a:gd name="connsiteX2" fmla="*/ 1108193 w 1108193"/>
                        <a:gd name="connsiteY2" fmla="*/ 542590 h 1249564"/>
                        <a:gd name="connsiteX3" fmla="*/ 958123 w 1108193"/>
                        <a:gd name="connsiteY3" fmla="*/ 812134 h 1249564"/>
                        <a:gd name="connsiteX4" fmla="*/ 955528 w 1108193"/>
                        <a:gd name="connsiteY4" fmla="*/ 813093 h 1249564"/>
                        <a:gd name="connsiteX5" fmla="*/ 736273 w 1108193"/>
                        <a:gd name="connsiteY5" fmla="*/ 1235173 h 1249564"/>
                        <a:gd name="connsiteX6" fmla="*/ 562528 w 1108193"/>
                        <a:gd name="connsiteY6" fmla="*/ 1149492 h 1249564"/>
                        <a:gd name="connsiteX7" fmla="*/ 374323 w 1108193"/>
                        <a:gd name="connsiteY7" fmla="*/ 1235173 h 1249564"/>
                        <a:gd name="connsiteX8" fmla="*/ 147919 w 1108193"/>
                        <a:gd name="connsiteY8" fmla="*/ 828773 h 1249564"/>
                        <a:gd name="connsiteX9" fmla="*/ 2404 w 1108193"/>
                        <a:gd name="connsiteY9" fmla="*/ 542590 h 1249564"/>
                        <a:gd name="connsiteX10" fmla="*/ 271715 w 1108193"/>
                        <a:gd name="connsiteY10" fmla="*/ 200266 h 1249564"/>
                        <a:gd name="connsiteX11" fmla="*/ 548154 w 1108193"/>
                        <a:gd name="connsiteY11" fmla="*/ 27 h 1249564"/>
                        <a:gd name="connsiteX0" fmla="*/ 548154 w 1108193"/>
                        <a:gd name="connsiteY0" fmla="*/ 68 h 1249605"/>
                        <a:gd name="connsiteX1" fmla="*/ 796019 w 1108193"/>
                        <a:gd name="connsiteY1" fmla="*/ 212214 h 1249605"/>
                        <a:gd name="connsiteX2" fmla="*/ 1108193 w 1108193"/>
                        <a:gd name="connsiteY2" fmla="*/ 542631 h 1249605"/>
                        <a:gd name="connsiteX3" fmla="*/ 958123 w 1108193"/>
                        <a:gd name="connsiteY3" fmla="*/ 812175 h 1249605"/>
                        <a:gd name="connsiteX4" fmla="*/ 955528 w 1108193"/>
                        <a:gd name="connsiteY4" fmla="*/ 813134 h 1249605"/>
                        <a:gd name="connsiteX5" fmla="*/ 736273 w 1108193"/>
                        <a:gd name="connsiteY5" fmla="*/ 1235214 h 1249605"/>
                        <a:gd name="connsiteX6" fmla="*/ 562528 w 1108193"/>
                        <a:gd name="connsiteY6" fmla="*/ 1149533 h 1249605"/>
                        <a:gd name="connsiteX7" fmla="*/ 374323 w 1108193"/>
                        <a:gd name="connsiteY7" fmla="*/ 1235214 h 1249605"/>
                        <a:gd name="connsiteX8" fmla="*/ 147919 w 1108193"/>
                        <a:gd name="connsiteY8" fmla="*/ 828814 h 1249605"/>
                        <a:gd name="connsiteX9" fmla="*/ 2404 w 1108193"/>
                        <a:gd name="connsiteY9" fmla="*/ 542631 h 1249605"/>
                        <a:gd name="connsiteX10" fmla="*/ 271715 w 1108193"/>
                        <a:gd name="connsiteY10" fmla="*/ 200307 h 1249605"/>
                        <a:gd name="connsiteX11" fmla="*/ 548154 w 1108193"/>
                        <a:gd name="connsiteY11" fmla="*/ 68 h 1249605"/>
                        <a:gd name="connsiteX0" fmla="*/ 527176 w 1087215"/>
                        <a:gd name="connsiteY0" fmla="*/ 68 h 1249605"/>
                        <a:gd name="connsiteX1" fmla="*/ 775041 w 1087215"/>
                        <a:gd name="connsiteY1" fmla="*/ 212214 h 1249605"/>
                        <a:gd name="connsiteX2" fmla="*/ 1087215 w 1087215"/>
                        <a:gd name="connsiteY2" fmla="*/ 542631 h 1249605"/>
                        <a:gd name="connsiteX3" fmla="*/ 937145 w 1087215"/>
                        <a:gd name="connsiteY3" fmla="*/ 812175 h 1249605"/>
                        <a:gd name="connsiteX4" fmla="*/ 934550 w 1087215"/>
                        <a:gd name="connsiteY4" fmla="*/ 813134 h 1249605"/>
                        <a:gd name="connsiteX5" fmla="*/ 715295 w 1087215"/>
                        <a:gd name="connsiteY5" fmla="*/ 1235214 h 1249605"/>
                        <a:gd name="connsiteX6" fmla="*/ 541550 w 1087215"/>
                        <a:gd name="connsiteY6" fmla="*/ 1149533 h 1249605"/>
                        <a:gd name="connsiteX7" fmla="*/ 353345 w 1087215"/>
                        <a:gd name="connsiteY7" fmla="*/ 1235214 h 1249605"/>
                        <a:gd name="connsiteX8" fmla="*/ 126941 w 1087215"/>
                        <a:gd name="connsiteY8" fmla="*/ 828814 h 1249605"/>
                        <a:gd name="connsiteX9" fmla="*/ 2858 w 1087215"/>
                        <a:gd name="connsiteY9" fmla="*/ 475956 h 1249605"/>
                        <a:gd name="connsiteX10" fmla="*/ 250737 w 1087215"/>
                        <a:gd name="connsiteY10" fmla="*/ 200307 h 1249605"/>
                        <a:gd name="connsiteX11" fmla="*/ 527176 w 1087215"/>
                        <a:gd name="connsiteY11" fmla="*/ 68 h 1249605"/>
                        <a:gd name="connsiteX0" fmla="*/ 531022 w 1091061"/>
                        <a:gd name="connsiteY0" fmla="*/ 68 h 1249605"/>
                        <a:gd name="connsiteX1" fmla="*/ 778887 w 1091061"/>
                        <a:gd name="connsiteY1" fmla="*/ 212214 h 1249605"/>
                        <a:gd name="connsiteX2" fmla="*/ 1091061 w 1091061"/>
                        <a:gd name="connsiteY2" fmla="*/ 542631 h 1249605"/>
                        <a:gd name="connsiteX3" fmla="*/ 940991 w 1091061"/>
                        <a:gd name="connsiteY3" fmla="*/ 812175 h 1249605"/>
                        <a:gd name="connsiteX4" fmla="*/ 938396 w 1091061"/>
                        <a:gd name="connsiteY4" fmla="*/ 813134 h 1249605"/>
                        <a:gd name="connsiteX5" fmla="*/ 719141 w 1091061"/>
                        <a:gd name="connsiteY5" fmla="*/ 1235214 h 1249605"/>
                        <a:gd name="connsiteX6" fmla="*/ 545396 w 1091061"/>
                        <a:gd name="connsiteY6" fmla="*/ 1149533 h 1249605"/>
                        <a:gd name="connsiteX7" fmla="*/ 357191 w 1091061"/>
                        <a:gd name="connsiteY7" fmla="*/ 1235214 h 1249605"/>
                        <a:gd name="connsiteX8" fmla="*/ 130787 w 1091061"/>
                        <a:gd name="connsiteY8" fmla="*/ 828814 h 1249605"/>
                        <a:gd name="connsiteX9" fmla="*/ 6704 w 1091061"/>
                        <a:gd name="connsiteY9" fmla="*/ 475956 h 1249605"/>
                        <a:gd name="connsiteX10" fmla="*/ 254583 w 1091061"/>
                        <a:gd name="connsiteY10" fmla="*/ 200307 h 1249605"/>
                        <a:gd name="connsiteX11" fmla="*/ 531022 w 1091061"/>
                        <a:gd name="connsiteY11" fmla="*/ 68 h 1249605"/>
                        <a:gd name="connsiteX0" fmla="*/ 531022 w 1091061"/>
                        <a:gd name="connsiteY0" fmla="*/ 68 h 1256962"/>
                        <a:gd name="connsiteX1" fmla="*/ 778887 w 1091061"/>
                        <a:gd name="connsiteY1" fmla="*/ 212214 h 1256962"/>
                        <a:gd name="connsiteX2" fmla="*/ 1091061 w 1091061"/>
                        <a:gd name="connsiteY2" fmla="*/ 542631 h 1256962"/>
                        <a:gd name="connsiteX3" fmla="*/ 940991 w 1091061"/>
                        <a:gd name="connsiteY3" fmla="*/ 812175 h 1256962"/>
                        <a:gd name="connsiteX4" fmla="*/ 938396 w 1091061"/>
                        <a:gd name="connsiteY4" fmla="*/ 813134 h 1256962"/>
                        <a:gd name="connsiteX5" fmla="*/ 719141 w 1091061"/>
                        <a:gd name="connsiteY5" fmla="*/ 1235214 h 1256962"/>
                        <a:gd name="connsiteX6" fmla="*/ 545396 w 1091061"/>
                        <a:gd name="connsiteY6" fmla="*/ 1149533 h 1256962"/>
                        <a:gd name="connsiteX7" fmla="*/ 357191 w 1091061"/>
                        <a:gd name="connsiteY7" fmla="*/ 1235214 h 1256962"/>
                        <a:gd name="connsiteX8" fmla="*/ 130787 w 1091061"/>
                        <a:gd name="connsiteY8" fmla="*/ 828814 h 1256962"/>
                        <a:gd name="connsiteX9" fmla="*/ 6704 w 1091061"/>
                        <a:gd name="connsiteY9" fmla="*/ 475956 h 1256962"/>
                        <a:gd name="connsiteX10" fmla="*/ 254583 w 1091061"/>
                        <a:gd name="connsiteY10" fmla="*/ 200307 h 1256962"/>
                        <a:gd name="connsiteX11" fmla="*/ 531022 w 1091061"/>
                        <a:gd name="connsiteY11" fmla="*/ 68 h 1256962"/>
                        <a:gd name="connsiteX0" fmla="*/ 531022 w 1091061"/>
                        <a:gd name="connsiteY0" fmla="*/ 68 h 1278148"/>
                        <a:gd name="connsiteX1" fmla="*/ 778887 w 1091061"/>
                        <a:gd name="connsiteY1" fmla="*/ 212214 h 1278148"/>
                        <a:gd name="connsiteX2" fmla="*/ 1091061 w 1091061"/>
                        <a:gd name="connsiteY2" fmla="*/ 542631 h 1278148"/>
                        <a:gd name="connsiteX3" fmla="*/ 940991 w 1091061"/>
                        <a:gd name="connsiteY3" fmla="*/ 812175 h 1278148"/>
                        <a:gd name="connsiteX4" fmla="*/ 938396 w 1091061"/>
                        <a:gd name="connsiteY4" fmla="*/ 813134 h 1278148"/>
                        <a:gd name="connsiteX5" fmla="*/ 719141 w 1091061"/>
                        <a:gd name="connsiteY5" fmla="*/ 1235214 h 1278148"/>
                        <a:gd name="connsiteX6" fmla="*/ 547778 w 1091061"/>
                        <a:gd name="connsiteY6" fmla="*/ 1228115 h 1278148"/>
                        <a:gd name="connsiteX7" fmla="*/ 357191 w 1091061"/>
                        <a:gd name="connsiteY7" fmla="*/ 1235214 h 1278148"/>
                        <a:gd name="connsiteX8" fmla="*/ 130787 w 1091061"/>
                        <a:gd name="connsiteY8" fmla="*/ 828814 h 1278148"/>
                        <a:gd name="connsiteX9" fmla="*/ 6704 w 1091061"/>
                        <a:gd name="connsiteY9" fmla="*/ 475956 h 1278148"/>
                        <a:gd name="connsiteX10" fmla="*/ 254583 w 1091061"/>
                        <a:gd name="connsiteY10" fmla="*/ 200307 h 1278148"/>
                        <a:gd name="connsiteX11" fmla="*/ 531022 w 1091061"/>
                        <a:gd name="connsiteY11" fmla="*/ 68 h 1278148"/>
                        <a:gd name="connsiteX0" fmla="*/ 531022 w 1091061"/>
                        <a:gd name="connsiteY0" fmla="*/ 68 h 1286998"/>
                        <a:gd name="connsiteX1" fmla="*/ 778887 w 1091061"/>
                        <a:gd name="connsiteY1" fmla="*/ 212214 h 1286998"/>
                        <a:gd name="connsiteX2" fmla="*/ 1091061 w 1091061"/>
                        <a:gd name="connsiteY2" fmla="*/ 542631 h 1286998"/>
                        <a:gd name="connsiteX3" fmla="*/ 940991 w 1091061"/>
                        <a:gd name="connsiteY3" fmla="*/ 812175 h 1286998"/>
                        <a:gd name="connsiteX4" fmla="*/ 938396 w 1091061"/>
                        <a:gd name="connsiteY4" fmla="*/ 813134 h 1286998"/>
                        <a:gd name="connsiteX5" fmla="*/ 719141 w 1091061"/>
                        <a:gd name="connsiteY5" fmla="*/ 1235214 h 1286998"/>
                        <a:gd name="connsiteX6" fmla="*/ 357191 w 1091061"/>
                        <a:gd name="connsiteY6" fmla="*/ 1235214 h 1286998"/>
                        <a:gd name="connsiteX7" fmla="*/ 130787 w 1091061"/>
                        <a:gd name="connsiteY7" fmla="*/ 828814 h 1286998"/>
                        <a:gd name="connsiteX8" fmla="*/ 6704 w 1091061"/>
                        <a:gd name="connsiteY8" fmla="*/ 475956 h 1286998"/>
                        <a:gd name="connsiteX9" fmla="*/ 254583 w 1091061"/>
                        <a:gd name="connsiteY9" fmla="*/ 200307 h 1286998"/>
                        <a:gd name="connsiteX10" fmla="*/ 531022 w 1091061"/>
                        <a:gd name="connsiteY10" fmla="*/ 68 h 1286998"/>
                        <a:gd name="connsiteX0" fmla="*/ 530690 w 1090729"/>
                        <a:gd name="connsiteY0" fmla="*/ 68 h 1287146"/>
                        <a:gd name="connsiteX1" fmla="*/ 778555 w 1090729"/>
                        <a:gd name="connsiteY1" fmla="*/ 212214 h 1287146"/>
                        <a:gd name="connsiteX2" fmla="*/ 1090729 w 1090729"/>
                        <a:gd name="connsiteY2" fmla="*/ 542631 h 1287146"/>
                        <a:gd name="connsiteX3" fmla="*/ 940659 w 1090729"/>
                        <a:gd name="connsiteY3" fmla="*/ 812175 h 1287146"/>
                        <a:gd name="connsiteX4" fmla="*/ 938064 w 1090729"/>
                        <a:gd name="connsiteY4" fmla="*/ 813134 h 1287146"/>
                        <a:gd name="connsiteX5" fmla="*/ 718809 w 1090729"/>
                        <a:gd name="connsiteY5" fmla="*/ 1235214 h 1287146"/>
                        <a:gd name="connsiteX6" fmla="*/ 356859 w 1090729"/>
                        <a:gd name="connsiteY6" fmla="*/ 1235214 h 1287146"/>
                        <a:gd name="connsiteX7" fmla="*/ 92355 w 1090729"/>
                        <a:gd name="connsiteY7" fmla="*/ 826433 h 1287146"/>
                        <a:gd name="connsiteX8" fmla="*/ 6372 w 1090729"/>
                        <a:gd name="connsiteY8" fmla="*/ 475956 h 1287146"/>
                        <a:gd name="connsiteX9" fmla="*/ 254251 w 1090729"/>
                        <a:gd name="connsiteY9" fmla="*/ 200307 h 1287146"/>
                        <a:gd name="connsiteX10" fmla="*/ 530690 w 1090729"/>
                        <a:gd name="connsiteY10" fmla="*/ 68 h 1287146"/>
                        <a:gd name="connsiteX0" fmla="*/ 532360 w 1092399"/>
                        <a:gd name="connsiteY0" fmla="*/ 68 h 1287146"/>
                        <a:gd name="connsiteX1" fmla="*/ 780225 w 1092399"/>
                        <a:gd name="connsiteY1" fmla="*/ 212214 h 1287146"/>
                        <a:gd name="connsiteX2" fmla="*/ 1092399 w 1092399"/>
                        <a:gd name="connsiteY2" fmla="*/ 542631 h 1287146"/>
                        <a:gd name="connsiteX3" fmla="*/ 942329 w 1092399"/>
                        <a:gd name="connsiteY3" fmla="*/ 812175 h 1287146"/>
                        <a:gd name="connsiteX4" fmla="*/ 939734 w 1092399"/>
                        <a:gd name="connsiteY4" fmla="*/ 813134 h 1287146"/>
                        <a:gd name="connsiteX5" fmla="*/ 720479 w 1092399"/>
                        <a:gd name="connsiteY5" fmla="*/ 1235214 h 1287146"/>
                        <a:gd name="connsiteX6" fmla="*/ 358529 w 1092399"/>
                        <a:gd name="connsiteY6" fmla="*/ 1235214 h 1287146"/>
                        <a:gd name="connsiteX7" fmla="*/ 94025 w 1092399"/>
                        <a:gd name="connsiteY7" fmla="*/ 826433 h 1287146"/>
                        <a:gd name="connsiteX8" fmla="*/ 8042 w 1092399"/>
                        <a:gd name="connsiteY8" fmla="*/ 475956 h 1287146"/>
                        <a:gd name="connsiteX9" fmla="*/ 255921 w 1092399"/>
                        <a:gd name="connsiteY9" fmla="*/ 200307 h 1287146"/>
                        <a:gd name="connsiteX10" fmla="*/ 532360 w 1092399"/>
                        <a:gd name="connsiteY10" fmla="*/ 68 h 1287146"/>
                        <a:gd name="connsiteX0" fmla="*/ 532360 w 1094221"/>
                        <a:gd name="connsiteY0" fmla="*/ 68 h 1287146"/>
                        <a:gd name="connsiteX1" fmla="*/ 854044 w 1094221"/>
                        <a:gd name="connsiteY1" fmla="*/ 219358 h 1287146"/>
                        <a:gd name="connsiteX2" fmla="*/ 1092399 w 1094221"/>
                        <a:gd name="connsiteY2" fmla="*/ 542631 h 1287146"/>
                        <a:gd name="connsiteX3" fmla="*/ 942329 w 1094221"/>
                        <a:gd name="connsiteY3" fmla="*/ 812175 h 1287146"/>
                        <a:gd name="connsiteX4" fmla="*/ 939734 w 1094221"/>
                        <a:gd name="connsiteY4" fmla="*/ 813134 h 1287146"/>
                        <a:gd name="connsiteX5" fmla="*/ 720479 w 1094221"/>
                        <a:gd name="connsiteY5" fmla="*/ 1235214 h 1287146"/>
                        <a:gd name="connsiteX6" fmla="*/ 358529 w 1094221"/>
                        <a:gd name="connsiteY6" fmla="*/ 1235214 h 1287146"/>
                        <a:gd name="connsiteX7" fmla="*/ 94025 w 1094221"/>
                        <a:gd name="connsiteY7" fmla="*/ 826433 h 1287146"/>
                        <a:gd name="connsiteX8" fmla="*/ 8042 w 1094221"/>
                        <a:gd name="connsiteY8" fmla="*/ 475956 h 1287146"/>
                        <a:gd name="connsiteX9" fmla="*/ 255921 w 1094221"/>
                        <a:gd name="connsiteY9" fmla="*/ 200307 h 1287146"/>
                        <a:gd name="connsiteX10" fmla="*/ 532360 w 1094221"/>
                        <a:gd name="connsiteY10" fmla="*/ 68 h 1287146"/>
                        <a:gd name="connsiteX0" fmla="*/ 532360 w 1094221"/>
                        <a:gd name="connsiteY0" fmla="*/ 68 h 1287146"/>
                        <a:gd name="connsiteX1" fmla="*/ 854044 w 1094221"/>
                        <a:gd name="connsiteY1" fmla="*/ 219358 h 1287146"/>
                        <a:gd name="connsiteX2" fmla="*/ 1092399 w 1094221"/>
                        <a:gd name="connsiteY2" fmla="*/ 542631 h 1287146"/>
                        <a:gd name="connsiteX3" fmla="*/ 942329 w 1094221"/>
                        <a:gd name="connsiteY3" fmla="*/ 812175 h 1287146"/>
                        <a:gd name="connsiteX4" fmla="*/ 939734 w 1094221"/>
                        <a:gd name="connsiteY4" fmla="*/ 813134 h 1287146"/>
                        <a:gd name="connsiteX5" fmla="*/ 720479 w 1094221"/>
                        <a:gd name="connsiteY5" fmla="*/ 1235214 h 1287146"/>
                        <a:gd name="connsiteX6" fmla="*/ 358529 w 1094221"/>
                        <a:gd name="connsiteY6" fmla="*/ 1235214 h 1287146"/>
                        <a:gd name="connsiteX7" fmla="*/ 94025 w 1094221"/>
                        <a:gd name="connsiteY7" fmla="*/ 826433 h 1287146"/>
                        <a:gd name="connsiteX8" fmla="*/ 8042 w 1094221"/>
                        <a:gd name="connsiteY8" fmla="*/ 475956 h 1287146"/>
                        <a:gd name="connsiteX9" fmla="*/ 255921 w 1094221"/>
                        <a:gd name="connsiteY9" fmla="*/ 200307 h 1287146"/>
                        <a:gd name="connsiteX10" fmla="*/ 532360 w 1094221"/>
                        <a:gd name="connsiteY10" fmla="*/ 68 h 1287146"/>
                        <a:gd name="connsiteX0" fmla="*/ 532360 w 1094221"/>
                        <a:gd name="connsiteY0" fmla="*/ 5 h 1287083"/>
                        <a:gd name="connsiteX1" fmla="*/ 854044 w 1094221"/>
                        <a:gd name="connsiteY1" fmla="*/ 219295 h 1287083"/>
                        <a:gd name="connsiteX2" fmla="*/ 1092399 w 1094221"/>
                        <a:gd name="connsiteY2" fmla="*/ 542568 h 1287083"/>
                        <a:gd name="connsiteX3" fmla="*/ 942329 w 1094221"/>
                        <a:gd name="connsiteY3" fmla="*/ 812112 h 1287083"/>
                        <a:gd name="connsiteX4" fmla="*/ 939734 w 1094221"/>
                        <a:gd name="connsiteY4" fmla="*/ 813071 h 1287083"/>
                        <a:gd name="connsiteX5" fmla="*/ 720479 w 1094221"/>
                        <a:gd name="connsiteY5" fmla="*/ 1235151 h 1287083"/>
                        <a:gd name="connsiteX6" fmla="*/ 358529 w 1094221"/>
                        <a:gd name="connsiteY6" fmla="*/ 1235151 h 1287083"/>
                        <a:gd name="connsiteX7" fmla="*/ 94025 w 1094221"/>
                        <a:gd name="connsiteY7" fmla="*/ 826370 h 1287083"/>
                        <a:gd name="connsiteX8" fmla="*/ 8042 w 1094221"/>
                        <a:gd name="connsiteY8" fmla="*/ 475893 h 1287083"/>
                        <a:gd name="connsiteX9" fmla="*/ 255921 w 1094221"/>
                        <a:gd name="connsiteY9" fmla="*/ 200244 h 1287083"/>
                        <a:gd name="connsiteX10" fmla="*/ 532360 w 1094221"/>
                        <a:gd name="connsiteY10" fmla="*/ 5 h 1287083"/>
                        <a:gd name="connsiteX0" fmla="*/ 532360 w 1093322"/>
                        <a:gd name="connsiteY0" fmla="*/ 5 h 1287083"/>
                        <a:gd name="connsiteX1" fmla="*/ 854044 w 1093322"/>
                        <a:gd name="connsiteY1" fmla="*/ 219295 h 1287083"/>
                        <a:gd name="connsiteX2" fmla="*/ 1092399 w 1093322"/>
                        <a:gd name="connsiteY2" fmla="*/ 542568 h 1287083"/>
                        <a:gd name="connsiteX3" fmla="*/ 942329 w 1093322"/>
                        <a:gd name="connsiteY3" fmla="*/ 812112 h 1287083"/>
                        <a:gd name="connsiteX4" fmla="*/ 939734 w 1093322"/>
                        <a:gd name="connsiteY4" fmla="*/ 813071 h 1287083"/>
                        <a:gd name="connsiteX5" fmla="*/ 720479 w 1093322"/>
                        <a:gd name="connsiteY5" fmla="*/ 1235151 h 1287083"/>
                        <a:gd name="connsiteX6" fmla="*/ 358529 w 1093322"/>
                        <a:gd name="connsiteY6" fmla="*/ 1235151 h 1287083"/>
                        <a:gd name="connsiteX7" fmla="*/ 94025 w 1093322"/>
                        <a:gd name="connsiteY7" fmla="*/ 826370 h 1287083"/>
                        <a:gd name="connsiteX8" fmla="*/ 8042 w 1093322"/>
                        <a:gd name="connsiteY8" fmla="*/ 475893 h 1287083"/>
                        <a:gd name="connsiteX9" fmla="*/ 255921 w 1093322"/>
                        <a:gd name="connsiteY9" fmla="*/ 200244 h 1287083"/>
                        <a:gd name="connsiteX10" fmla="*/ 532360 w 1093322"/>
                        <a:gd name="connsiteY10" fmla="*/ 5 h 1287083"/>
                        <a:gd name="connsiteX0" fmla="*/ 532360 w 1093322"/>
                        <a:gd name="connsiteY0" fmla="*/ 5 h 1285889"/>
                        <a:gd name="connsiteX1" fmla="*/ 854044 w 1093322"/>
                        <a:gd name="connsiteY1" fmla="*/ 219295 h 1285889"/>
                        <a:gd name="connsiteX2" fmla="*/ 1092399 w 1093322"/>
                        <a:gd name="connsiteY2" fmla="*/ 542568 h 1285889"/>
                        <a:gd name="connsiteX3" fmla="*/ 942329 w 1093322"/>
                        <a:gd name="connsiteY3" fmla="*/ 812112 h 1285889"/>
                        <a:gd name="connsiteX4" fmla="*/ 1006409 w 1093322"/>
                        <a:gd name="connsiteY4" fmla="*/ 832121 h 1285889"/>
                        <a:gd name="connsiteX5" fmla="*/ 720479 w 1093322"/>
                        <a:gd name="connsiteY5" fmla="*/ 1235151 h 1285889"/>
                        <a:gd name="connsiteX6" fmla="*/ 358529 w 1093322"/>
                        <a:gd name="connsiteY6" fmla="*/ 1235151 h 1285889"/>
                        <a:gd name="connsiteX7" fmla="*/ 94025 w 1093322"/>
                        <a:gd name="connsiteY7" fmla="*/ 826370 h 1285889"/>
                        <a:gd name="connsiteX8" fmla="*/ 8042 w 1093322"/>
                        <a:gd name="connsiteY8" fmla="*/ 475893 h 1285889"/>
                        <a:gd name="connsiteX9" fmla="*/ 255921 w 1093322"/>
                        <a:gd name="connsiteY9" fmla="*/ 200244 h 1285889"/>
                        <a:gd name="connsiteX10" fmla="*/ 532360 w 1093322"/>
                        <a:gd name="connsiteY10" fmla="*/ 5 h 1285889"/>
                        <a:gd name="connsiteX0" fmla="*/ 532360 w 1099207"/>
                        <a:gd name="connsiteY0" fmla="*/ 5 h 1285889"/>
                        <a:gd name="connsiteX1" fmla="*/ 854044 w 1099207"/>
                        <a:gd name="connsiteY1" fmla="*/ 219295 h 1285889"/>
                        <a:gd name="connsiteX2" fmla="*/ 1092399 w 1099207"/>
                        <a:gd name="connsiteY2" fmla="*/ 542568 h 1285889"/>
                        <a:gd name="connsiteX3" fmla="*/ 1006409 w 1099207"/>
                        <a:gd name="connsiteY3" fmla="*/ 832121 h 1285889"/>
                        <a:gd name="connsiteX4" fmla="*/ 720479 w 1099207"/>
                        <a:gd name="connsiteY4" fmla="*/ 1235151 h 1285889"/>
                        <a:gd name="connsiteX5" fmla="*/ 358529 w 1099207"/>
                        <a:gd name="connsiteY5" fmla="*/ 1235151 h 1285889"/>
                        <a:gd name="connsiteX6" fmla="*/ 94025 w 1099207"/>
                        <a:gd name="connsiteY6" fmla="*/ 826370 h 1285889"/>
                        <a:gd name="connsiteX7" fmla="*/ 8042 w 1099207"/>
                        <a:gd name="connsiteY7" fmla="*/ 475893 h 1285889"/>
                        <a:gd name="connsiteX8" fmla="*/ 255921 w 1099207"/>
                        <a:gd name="connsiteY8" fmla="*/ 200244 h 1285889"/>
                        <a:gd name="connsiteX9" fmla="*/ 532360 w 1099207"/>
                        <a:gd name="connsiteY9" fmla="*/ 5 h 1285889"/>
                        <a:gd name="connsiteX0" fmla="*/ 532360 w 1080310"/>
                        <a:gd name="connsiteY0" fmla="*/ 5 h 1285889"/>
                        <a:gd name="connsiteX1" fmla="*/ 854044 w 1080310"/>
                        <a:gd name="connsiteY1" fmla="*/ 219295 h 1285889"/>
                        <a:gd name="connsiteX2" fmla="*/ 1070968 w 1080310"/>
                        <a:gd name="connsiteY2" fmla="*/ 475893 h 1285889"/>
                        <a:gd name="connsiteX3" fmla="*/ 1006409 w 1080310"/>
                        <a:gd name="connsiteY3" fmla="*/ 832121 h 1285889"/>
                        <a:gd name="connsiteX4" fmla="*/ 720479 w 1080310"/>
                        <a:gd name="connsiteY4" fmla="*/ 1235151 h 1285889"/>
                        <a:gd name="connsiteX5" fmla="*/ 358529 w 1080310"/>
                        <a:gd name="connsiteY5" fmla="*/ 1235151 h 1285889"/>
                        <a:gd name="connsiteX6" fmla="*/ 94025 w 1080310"/>
                        <a:gd name="connsiteY6" fmla="*/ 826370 h 1285889"/>
                        <a:gd name="connsiteX7" fmla="*/ 8042 w 1080310"/>
                        <a:gd name="connsiteY7" fmla="*/ 475893 h 1285889"/>
                        <a:gd name="connsiteX8" fmla="*/ 255921 w 1080310"/>
                        <a:gd name="connsiteY8" fmla="*/ 200244 h 1285889"/>
                        <a:gd name="connsiteX9" fmla="*/ 532360 w 1080310"/>
                        <a:gd name="connsiteY9" fmla="*/ 5 h 1285889"/>
                        <a:gd name="connsiteX0" fmla="*/ 532360 w 1088533"/>
                        <a:gd name="connsiteY0" fmla="*/ 5 h 1285889"/>
                        <a:gd name="connsiteX1" fmla="*/ 854044 w 1088533"/>
                        <a:gd name="connsiteY1" fmla="*/ 219295 h 1285889"/>
                        <a:gd name="connsiteX2" fmla="*/ 1080493 w 1088533"/>
                        <a:gd name="connsiteY2" fmla="*/ 466368 h 1285889"/>
                        <a:gd name="connsiteX3" fmla="*/ 1006409 w 1088533"/>
                        <a:gd name="connsiteY3" fmla="*/ 832121 h 1285889"/>
                        <a:gd name="connsiteX4" fmla="*/ 720479 w 1088533"/>
                        <a:gd name="connsiteY4" fmla="*/ 1235151 h 1285889"/>
                        <a:gd name="connsiteX5" fmla="*/ 358529 w 1088533"/>
                        <a:gd name="connsiteY5" fmla="*/ 1235151 h 1285889"/>
                        <a:gd name="connsiteX6" fmla="*/ 94025 w 1088533"/>
                        <a:gd name="connsiteY6" fmla="*/ 826370 h 1285889"/>
                        <a:gd name="connsiteX7" fmla="*/ 8042 w 1088533"/>
                        <a:gd name="connsiteY7" fmla="*/ 475893 h 1285889"/>
                        <a:gd name="connsiteX8" fmla="*/ 255921 w 1088533"/>
                        <a:gd name="connsiteY8" fmla="*/ 200244 h 1285889"/>
                        <a:gd name="connsiteX9" fmla="*/ 532360 w 1088533"/>
                        <a:gd name="connsiteY9" fmla="*/ 5 h 1285889"/>
                        <a:gd name="connsiteX0" fmla="*/ 532360 w 1088533"/>
                        <a:gd name="connsiteY0" fmla="*/ 5 h 1261165"/>
                        <a:gd name="connsiteX1" fmla="*/ 854044 w 1088533"/>
                        <a:gd name="connsiteY1" fmla="*/ 219295 h 1261165"/>
                        <a:gd name="connsiteX2" fmla="*/ 1080493 w 1088533"/>
                        <a:gd name="connsiteY2" fmla="*/ 466368 h 1261165"/>
                        <a:gd name="connsiteX3" fmla="*/ 1006409 w 1088533"/>
                        <a:gd name="connsiteY3" fmla="*/ 832121 h 1261165"/>
                        <a:gd name="connsiteX4" fmla="*/ 720479 w 1088533"/>
                        <a:gd name="connsiteY4" fmla="*/ 1235151 h 1261165"/>
                        <a:gd name="connsiteX5" fmla="*/ 234704 w 1088533"/>
                        <a:gd name="connsiteY5" fmla="*/ 1178001 h 1261165"/>
                        <a:gd name="connsiteX6" fmla="*/ 94025 w 1088533"/>
                        <a:gd name="connsiteY6" fmla="*/ 826370 h 1261165"/>
                        <a:gd name="connsiteX7" fmla="*/ 8042 w 1088533"/>
                        <a:gd name="connsiteY7" fmla="*/ 475893 h 1261165"/>
                        <a:gd name="connsiteX8" fmla="*/ 255921 w 1088533"/>
                        <a:gd name="connsiteY8" fmla="*/ 200244 h 1261165"/>
                        <a:gd name="connsiteX9" fmla="*/ 532360 w 1088533"/>
                        <a:gd name="connsiteY9" fmla="*/ 5 h 1261165"/>
                        <a:gd name="connsiteX0" fmla="*/ 532124 w 1088297"/>
                        <a:gd name="connsiteY0" fmla="*/ 5 h 1261165"/>
                        <a:gd name="connsiteX1" fmla="*/ 853808 w 1088297"/>
                        <a:gd name="connsiteY1" fmla="*/ 219295 h 1261165"/>
                        <a:gd name="connsiteX2" fmla="*/ 1080257 w 1088297"/>
                        <a:gd name="connsiteY2" fmla="*/ 466368 h 1261165"/>
                        <a:gd name="connsiteX3" fmla="*/ 1006173 w 1088297"/>
                        <a:gd name="connsiteY3" fmla="*/ 832121 h 1261165"/>
                        <a:gd name="connsiteX4" fmla="*/ 720243 w 1088297"/>
                        <a:gd name="connsiteY4" fmla="*/ 1235151 h 1261165"/>
                        <a:gd name="connsiteX5" fmla="*/ 234468 w 1088297"/>
                        <a:gd name="connsiteY5" fmla="*/ 1178001 h 1261165"/>
                        <a:gd name="connsiteX6" fmla="*/ 93789 w 1088297"/>
                        <a:gd name="connsiteY6" fmla="*/ 826370 h 1261165"/>
                        <a:gd name="connsiteX7" fmla="*/ 7806 w 1088297"/>
                        <a:gd name="connsiteY7" fmla="*/ 475893 h 1261165"/>
                        <a:gd name="connsiteX8" fmla="*/ 255685 w 1088297"/>
                        <a:gd name="connsiteY8" fmla="*/ 200244 h 1261165"/>
                        <a:gd name="connsiteX9" fmla="*/ 532124 w 1088297"/>
                        <a:gd name="connsiteY9" fmla="*/ 5 h 1261165"/>
                        <a:gd name="connsiteX0" fmla="*/ 532124 w 1088297"/>
                        <a:gd name="connsiteY0" fmla="*/ 5 h 1227169"/>
                        <a:gd name="connsiteX1" fmla="*/ 853808 w 1088297"/>
                        <a:gd name="connsiteY1" fmla="*/ 219295 h 1227169"/>
                        <a:gd name="connsiteX2" fmla="*/ 1080257 w 1088297"/>
                        <a:gd name="connsiteY2" fmla="*/ 466368 h 1227169"/>
                        <a:gd name="connsiteX3" fmla="*/ 1006173 w 1088297"/>
                        <a:gd name="connsiteY3" fmla="*/ 832121 h 1227169"/>
                        <a:gd name="connsiteX4" fmla="*/ 836925 w 1088297"/>
                        <a:gd name="connsiteY4" fmla="*/ 1187526 h 1227169"/>
                        <a:gd name="connsiteX5" fmla="*/ 234468 w 1088297"/>
                        <a:gd name="connsiteY5" fmla="*/ 1178001 h 1227169"/>
                        <a:gd name="connsiteX6" fmla="*/ 93789 w 1088297"/>
                        <a:gd name="connsiteY6" fmla="*/ 826370 h 1227169"/>
                        <a:gd name="connsiteX7" fmla="*/ 7806 w 1088297"/>
                        <a:gd name="connsiteY7" fmla="*/ 475893 h 1227169"/>
                        <a:gd name="connsiteX8" fmla="*/ 255685 w 1088297"/>
                        <a:gd name="connsiteY8" fmla="*/ 200244 h 1227169"/>
                        <a:gd name="connsiteX9" fmla="*/ 532124 w 1088297"/>
                        <a:gd name="connsiteY9" fmla="*/ 5 h 1227169"/>
                        <a:gd name="connsiteX0" fmla="*/ 532124 w 1088297"/>
                        <a:gd name="connsiteY0" fmla="*/ 5 h 1232314"/>
                        <a:gd name="connsiteX1" fmla="*/ 853808 w 1088297"/>
                        <a:gd name="connsiteY1" fmla="*/ 219295 h 1232314"/>
                        <a:gd name="connsiteX2" fmla="*/ 1080257 w 1088297"/>
                        <a:gd name="connsiteY2" fmla="*/ 466368 h 1232314"/>
                        <a:gd name="connsiteX3" fmla="*/ 1006173 w 1088297"/>
                        <a:gd name="connsiteY3" fmla="*/ 832121 h 1232314"/>
                        <a:gd name="connsiteX4" fmla="*/ 836925 w 1088297"/>
                        <a:gd name="connsiteY4" fmla="*/ 1187526 h 1232314"/>
                        <a:gd name="connsiteX5" fmla="*/ 234468 w 1088297"/>
                        <a:gd name="connsiteY5" fmla="*/ 1178001 h 1232314"/>
                        <a:gd name="connsiteX6" fmla="*/ 93789 w 1088297"/>
                        <a:gd name="connsiteY6" fmla="*/ 826370 h 1232314"/>
                        <a:gd name="connsiteX7" fmla="*/ 7806 w 1088297"/>
                        <a:gd name="connsiteY7" fmla="*/ 475893 h 1232314"/>
                        <a:gd name="connsiteX8" fmla="*/ 255685 w 1088297"/>
                        <a:gd name="connsiteY8" fmla="*/ 200244 h 1232314"/>
                        <a:gd name="connsiteX9" fmla="*/ 532124 w 1088297"/>
                        <a:gd name="connsiteY9" fmla="*/ 5 h 12323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088297" h="1232314">
                          <a:moveTo>
                            <a:pt x="532124" y="5"/>
                          </a:moveTo>
                          <a:cubicBezTo>
                            <a:pt x="677055" y="799"/>
                            <a:pt x="762453" y="141568"/>
                            <a:pt x="853808" y="219295"/>
                          </a:cubicBezTo>
                          <a:cubicBezTo>
                            <a:pt x="945163" y="297022"/>
                            <a:pt x="1054863" y="364230"/>
                            <a:pt x="1080257" y="466368"/>
                          </a:cubicBezTo>
                          <a:cubicBezTo>
                            <a:pt x="1105651" y="568506"/>
                            <a:pt x="1068160" y="716691"/>
                            <a:pt x="1006173" y="832121"/>
                          </a:cubicBezTo>
                          <a:cubicBezTo>
                            <a:pt x="944186" y="947551"/>
                            <a:pt x="965542" y="1129879"/>
                            <a:pt x="836925" y="1187526"/>
                          </a:cubicBezTo>
                          <a:cubicBezTo>
                            <a:pt x="708308" y="1245173"/>
                            <a:pt x="365468" y="1252481"/>
                            <a:pt x="234468" y="1178001"/>
                          </a:cubicBezTo>
                          <a:cubicBezTo>
                            <a:pt x="103468" y="1103521"/>
                            <a:pt x="139107" y="946564"/>
                            <a:pt x="93789" y="826370"/>
                          </a:cubicBezTo>
                          <a:cubicBezTo>
                            <a:pt x="48471" y="706176"/>
                            <a:pt x="-23940" y="618347"/>
                            <a:pt x="7806" y="475893"/>
                          </a:cubicBezTo>
                          <a:cubicBezTo>
                            <a:pt x="39552" y="333439"/>
                            <a:pt x="163536" y="294243"/>
                            <a:pt x="255685" y="200244"/>
                          </a:cubicBezTo>
                          <a:cubicBezTo>
                            <a:pt x="347834" y="106245"/>
                            <a:pt x="387193" y="-789"/>
                            <a:pt x="532124" y="5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" name="フリーフォーム: 図形 236">
                      <a:extLst>
                        <a:ext uri="{FF2B5EF4-FFF2-40B4-BE49-F238E27FC236}">
                          <a16:creationId xmlns:a16="http://schemas.microsoft.com/office/drawing/2014/main" id="{819EB8E1-F163-A18B-98DA-BB1B0367DD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08193" y="3286195"/>
                      <a:ext cx="1143867" cy="521013"/>
                    </a:xfrm>
                    <a:custGeom>
                      <a:avLst/>
                      <a:gdLst>
                        <a:gd name="connsiteX0" fmla="*/ 1672445 w 1899493"/>
                        <a:gd name="connsiteY0" fmla="*/ 100014 h 865189"/>
                        <a:gd name="connsiteX1" fmla="*/ 1540698 w 1899493"/>
                        <a:gd name="connsiteY1" fmla="*/ 432583 h 865189"/>
                        <a:gd name="connsiteX2" fmla="*/ 1672445 w 1899493"/>
                        <a:gd name="connsiteY2" fmla="*/ 765152 h 865189"/>
                        <a:gd name="connsiteX3" fmla="*/ 1804192 w 1899493"/>
                        <a:gd name="connsiteY3" fmla="*/ 432583 h 865189"/>
                        <a:gd name="connsiteX4" fmla="*/ 1672445 w 1899493"/>
                        <a:gd name="connsiteY4" fmla="*/ 100014 h 865189"/>
                        <a:gd name="connsiteX5" fmla="*/ 1175814 w 1899493"/>
                        <a:gd name="connsiteY5" fmla="*/ 100014 h 865189"/>
                        <a:gd name="connsiteX6" fmla="*/ 1044067 w 1899493"/>
                        <a:gd name="connsiteY6" fmla="*/ 432583 h 865189"/>
                        <a:gd name="connsiteX7" fmla="*/ 1175814 w 1899493"/>
                        <a:gd name="connsiteY7" fmla="*/ 765152 h 865189"/>
                        <a:gd name="connsiteX8" fmla="*/ 1307561 w 1899493"/>
                        <a:gd name="connsiteY8" fmla="*/ 432583 h 865189"/>
                        <a:gd name="connsiteX9" fmla="*/ 1175814 w 1899493"/>
                        <a:gd name="connsiteY9" fmla="*/ 100014 h 865189"/>
                        <a:gd name="connsiteX10" fmla="*/ 679184 w 1899493"/>
                        <a:gd name="connsiteY10" fmla="*/ 100014 h 865189"/>
                        <a:gd name="connsiteX11" fmla="*/ 547437 w 1899493"/>
                        <a:gd name="connsiteY11" fmla="*/ 432583 h 865189"/>
                        <a:gd name="connsiteX12" fmla="*/ 679184 w 1899493"/>
                        <a:gd name="connsiteY12" fmla="*/ 765152 h 865189"/>
                        <a:gd name="connsiteX13" fmla="*/ 810931 w 1899493"/>
                        <a:gd name="connsiteY13" fmla="*/ 432583 h 865189"/>
                        <a:gd name="connsiteX14" fmla="*/ 679184 w 1899493"/>
                        <a:gd name="connsiteY14" fmla="*/ 100014 h 865189"/>
                        <a:gd name="connsiteX15" fmla="*/ 1672455 w 1899493"/>
                        <a:gd name="connsiteY15" fmla="*/ 2 h 865189"/>
                        <a:gd name="connsiteX16" fmla="*/ 1899493 w 1899493"/>
                        <a:gd name="connsiteY16" fmla="*/ 432579 h 865189"/>
                        <a:gd name="connsiteX17" fmla="*/ 1672455 w 1899493"/>
                        <a:gd name="connsiteY17" fmla="*/ 865155 h 865189"/>
                        <a:gd name="connsiteX18" fmla="*/ 1445417 w 1899493"/>
                        <a:gd name="connsiteY18" fmla="*/ 432579 h 865189"/>
                        <a:gd name="connsiteX19" fmla="*/ 1672455 w 1899493"/>
                        <a:gd name="connsiteY19" fmla="*/ 2 h 865189"/>
                        <a:gd name="connsiteX20" fmla="*/ 1175824 w 1899493"/>
                        <a:gd name="connsiteY20" fmla="*/ 2 h 865189"/>
                        <a:gd name="connsiteX21" fmla="*/ 1402862 w 1899493"/>
                        <a:gd name="connsiteY21" fmla="*/ 432579 h 865189"/>
                        <a:gd name="connsiteX22" fmla="*/ 1175824 w 1899493"/>
                        <a:gd name="connsiteY22" fmla="*/ 865155 h 865189"/>
                        <a:gd name="connsiteX23" fmla="*/ 948786 w 1899493"/>
                        <a:gd name="connsiteY23" fmla="*/ 432579 h 865189"/>
                        <a:gd name="connsiteX24" fmla="*/ 1175824 w 1899493"/>
                        <a:gd name="connsiteY24" fmla="*/ 2 h 865189"/>
                        <a:gd name="connsiteX25" fmla="*/ 679194 w 1899493"/>
                        <a:gd name="connsiteY25" fmla="*/ 2 h 865189"/>
                        <a:gd name="connsiteX26" fmla="*/ 906232 w 1899493"/>
                        <a:gd name="connsiteY26" fmla="*/ 432579 h 865189"/>
                        <a:gd name="connsiteX27" fmla="*/ 679194 w 1899493"/>
                        <a:gd name="connsiteY27" fmla="*/ 865155 h 865189"/>
                        <a:gd name="connsiteX28" fmla="*/ 452156 w 1899493"/>
                        <a:gd name="connsiteY28" fmla="*/ 432579 h 865189"/>
                        <a:gd name="connsiteX29" fmla="*/ 679194 w 1899493"/>
                        <a:gd name="connsiteY29" fmla="*/ 2 h 865189"/>
                        <a:gd name="connsiteX30" fmla="*/ 19521 w 1899493"/>
                        <a:gd name="connsiteY30" fmla="*/ 0 h 865189"/>
                        <a:gd name="connsiteX31" fmla="*/ 345281 w 1899493"/>
                        <a:gd name="connsiteY31" fmla="*/ 0 h 865189"/>
                        <a:gd name="connsiteX32" fmla="*/ 345281 w 1899493"/>
                        <a:gd name="connsiteY32" fmla="*/ 110929 h 865189"/>
                        <a:gd name="connsiteX33" fmla="*/ 121443 w 1899493"/>
                        <a:gd name="connsiteY33" fmla="*/ 110929 h 865189"/>
                        <a:gd name="connsiteX34" fmla="*/ 121443 w 1899493"/>
                        <a:gd name="connsiteY34" fmla="*/ 327420 h 865189"/>
                        <a:gd name="connsiteX35" fmla="*/ 121890 w 1899493"/>
                        <a:gd name="connsiteY35" fmla="*/ 327087 h 865189"/>
                        <a:gd name="connsiteX36" fmla="*/ 264319 w 1899493"/>
                        <a:gd name="connsiteY36" fmla="*/ 314922 h 865189"/>
                        <a:gd name="connsiteX37" fmla="*/ 409575 w 1899493"/>
                        <a:gd name="connsiteY37" fmla="*/ 576939 h 865189"/>
                        <a:gd name="connsiteX38" fmla="*/ 216694 w 1899493"/>
                        <a:gd name="connsiteY38" fmla="*/ 864149 h 865189"/>
                        <a:gd name="connsiteX39" fmla="*/ 0 w 1899493"/>
                        <a:gd name="connsiteY39" fmla="*/ 801165 h 865189"/>
                        <a:gd name="connsiteX40" fmla="*/ 16669 w 1899493"/>
                        <a:gd name="connsiteY40" fmla="*/ 672676 h 865189"/>
                        <a:gd name="connsiteX41" fmla="*/ 185737 w 1899493"/>
                        <a:gd name="connsiteY41" fmla="*/ 760855 h 865189"/>
                        <a:gd name="connsiteX42" fmla="*/ 311944 w 1899493"/>
                        <a:gd name="connsiteY42" fmla="*/ 561822 h 865189"/>
                        <a:gd name="connsiteX43" fmla="*/ 211931 w 1899493"/>
                        <a:gd name="connsiteY43" fmla="*/ 410659 h 865189"/>
                        <a:gd name="connsiteX44" fmla="*/ 122188 w 1899493"/>
                        <a:gd name="connsiteY44" fmla="*/ 437940 h 865189"/>
                        <a:gd name="connsiteX45" fmla="*/ 121443 w 1899493"/>
                        <a:gd name="connsiteY45" fmla="*/ 438335 h 865189"/>
                        <a:gd name="connsiteX46" fmla="*/ 121443 w 1899493"/>
                        <a:gd name="connsiteY46" fmla="*/ 461048 h 865189"/>
                        <a:gd name="connsiteX47" fmla="*/ 19521 w 1899493"/>
                        <a:gd name="connsiteY47" fmla="*/ 461048 h 865189"/>
                        <a:gd name="connsiteX48" fmla="*/ 19521 w 1899493"/>
                        <a:gd name="connsiteY48" fmla="*/ 110929 h 865189"/>
                        <a:gd name="connsiteX49" fmla="*/ 19521 w 1899493"/>
                        <a:gd name="connsiteY49" fmla="*/ 39448 h 865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899493" h="865189">
                          <a:moveTo>
                            <a:pt x="1672445" y="100014"/>
                          </a:moveTo>
                          <a:cubicBezTo>
                            <a:pt x="1588628" y="100014"/>
                            <a:pt x="1539316" y="197420"/>
                            <a:pt x="1540698" y="432583"/>
                          </a:cubicBezTo>
                          <a:cubicBezTo>
                            <a:pt x="1542080" y="667746"/>
                            <a:pt x="1591392" y="767059"/>
                            <a:pt x="1672445" y="765152"/>
                          </a:cubicBezTo>
                          <a:cubicBezTo>
                            <a:pt x="1753498" y="763245"/>
                            <a:pt x="1804192" y="669653"/>
                            <a:pt x="1804192" y="432583"/>
                          </a:cubicBezTo>
                          <a:cubicBezTo>
                            <a:pt x="1804192" y="195513"/>
                            <a:pt x="1756262" y="100014"/>
                            <a:pt x="1672445" y="100014"/>
                          </a:cubicBezTo>
                          <a:close/>
                          <a:moveTo>
                            <a:pt x="1175814" y="100014"/>
                          </a:moveTo>
                          <a:cubicBezTo>
                            <a:pt x="1091997" y="100014"/>
                            <a:pt x="1042685" y="197420"/>
                            <a:pt x="1044067" y="432583"/>
                          </a:cubicBezTo>
                          <a:cubicBezTo>
                            <a:pt x="1045449" y="667746"/>
                            <a:pt x="1094761" y="767059"/>
                            <a:pt x="1175814" y="765152"/>
                          </a:cubicBezTo>
                          <a:cubicBezTo>
                            <a:pt x="1256867" y="763245"/>
                            <a:pt x="1307561" y="669653"/>
                            <a:pt x="1307561" y="432583"/>
                          </a:cubicBezTo>
                          <a:cubicBezTo>
                            <a:pt x="1307561" y="195513"/>
                            <a:pt x="1259631" y="100014"/>
                            <a:pt x="1175814" y="100014"/>
                          </a:cubicBezTo>
                          <a:close/>
                          <a:moveTo>
                            <a:pt x="679184" y="100014"/>
                          </a:moveTo>
                          <a:cubicBezTo>
                            <a:pt x="595367" y="100014"/>
                            <a:pt x="546055" y="197420"/>
                            <a:pt x="547437" y="432583"/>
                          </a:cubicBezTo>
                          <a:cubicBezTo>
                            <a:pt x="548819" y="667746"/>
                            <a:pt x="598131" y="767059"/>
                            <a:pt x="679184" y="765152"/>
                          </a:cubicBezTo>
                          <a:cubicBezTo>
                            <a:pt x="760237" y="763245"/>
                            <a:pt x="810931" y="669653"/>
                            <a:pt x="810931" y="432583"/>
                          </a:cubicBezTo>
                          <a:cubicBezTo>
                            <a:pt x="810931" y="195513"/>
                            <a:pt x="763001" y="100014"/>
                            <a:pt x="679184" y="100014"/>
                          </a:cubicBezTo>
                          <a:close/>
                          <a:moveTo>
                            <a:pt x="1672455" y="2"/>
                          </a:moveTo>
                          <a:cubicBezTo>
                            <a:pt x="1816895" y="2"/>
                            <a:pt x="1899493" y="124219"/>
                            <a:pt x="1899493" y="432579"/>
                          </a:cubicBezTo>
                          <a:cubicBezTo>
                            <a:pt x="1899493" y="740938"/>
                            <a:pt x="1812132" y="862675"/>
                            <a:pt x="1672455" y="865155"/>
                          </a:cubicBezTo>
                          <a:cubicBezTo>
                            <a:pt x="1532778" y="867635"/>
                            <a:pt x="1447798" y="738458"/>
                            <a:pt x="1445417" y="432579"/>
                          </a:cubicBezTo>
                          <a:cubicBezTo>
                            <a:pt x="1443036" y="126699"/>
                            <a:pt x="1528015" y="2"/>
                            <a:pt x="1672455" y="2"/>
                          </a:cubicBezTo>
                          <a:close/>
                          <a:moveTo>
                            <a:pt x="1175824" y="2"/>
                          </a:moveTo>
                          <a:cubicBezTo>
                            <a:pt x="1320264" y="2"/>
                            <a:pt x="1402862" y="124219"/>
                            <a:pt x="1402862" y="432579"/>
                          </a:cubicBezTo>
                          <a:cubicBezTo>
                            <a:pt x="1402862" y="740938"/>
                            <a:pt x="1315501" y="862675"/>
                            <a:pt x="1175824" y="865155"/>
                          </a:cubicBezTo>
                          <a:cubicBezTo>
                            <a:pt x="1036147" y="867635"/>
                            <a:pt x="951167" y="738458"/>
                            <a:pt x="948786" y="432579"/>
                          </a:cubicBezTo>
                          <a:cubicBezTo>
                            <a:pt x="946405" y="126699"/>
                            <a:pt x="1031384" y="2"/>
                            <a:pt x="1175824" y="2"/>
                          </a:cubicBezTo>
                          <a:close/>
                          <a:moveTo>
                            <a:pt x="679194" y="2"/>
                          </a:moveTo>
                          <a:cubicBezTo>
                            <a:pt x="823634" y="2"/>
                            <a:pt x="906232" y="124219"/>
                            <a:pt x="906232" y="432579"/>
                          </a:cubicBezTo>
                          <a:cubicBezTo>
                            <a:pt x="906232" y="740938"/>
                            <a:pt x="818871" y="862675"/>
                            <a:pt x="679194" y="865155"/>
                          </a:cubicBezTo>
                          <a:cubicBezTo>
                            <a:pt x="539517" y="867635"/>
                            <a:pt x="454537" y="738458"/>
                            <a:pt x="452156" y="432579"/>
                          </a:cubicBezTo>
                          <a:cubicBezTo>
                            <a:pt x="449775" y="126699"/>
                            <a:pt x="534754" y="2"/>
                            <a:pt x="679194" y="2"/>
                          </a:cubicBezTo>
                          <a:close/>
                          <a:moveTo>
                            <a:pt x="19521" y="0"/>
                          </a:moveTo>
                          <a:lnTo>
                            <a:pt x="345281" y="0"/>
                          </a:lnTo>
                          <a:lnTo>
                            <a:pt x="345281" y="110929"/>
                          </a:lnTo>
                          <a:lnTo>
                            <a:pt x="121443" y="110929"/>
                          </a:lnTo>
                          <a:lnTo>
                            <a:pt x="121443" y="327420"/>
                          </a:lnTo>
                          <a:lnTo>
                            <a:pt x="121890" y="327087"/>
                          </a:lnTo>
                          <a:cubicBezTo>
                            <a:pt x="150168" y="309097"/>
                            <a:pt x="192286" y="294768"/>
                            <a:pt x="264319" y="314922"/>
                          </a:cubicBezTo>
                          <a:cubicBezTo>
                            <a:pt x="360363" y="341794"/>
                            <a:pt x="407987" y="470284"/>
                            <a:pt x="409575" y="576939"/>
                          </a:cubicBezTo>
                          <a:cubicBezTo>
                            <a:pt x="411163" y="683594"/>
                            <a:pt x="344488" y="855752"/>
                            <a:pt x="216694" y="864149"/>
                          </a:cubicBezTo>
                          <a:cubicBezTo>
                            <a:pt x="88900" y="872547"/>
                            <a:pt x="51594" y="828039"/>
                            <a:pt x="0" y="801165"/>
                          </a:cubicBezTo>
                          <a:lnTo>
                            <a:pt x="16669" y="672676"/>
                          </a:lnTo>
                          <a:cubicBezTo>
                            <a:pt x="65882" y="710466"/>
                            <a:pt x="105568" y="761695"/>
                            <a:pt x="185737" y="760855"/>
                          </a:cubicBezTo>
                          <a:cubicBezTo>
                            <a:pt x="265906" y="760015"/>
                            <a:pt x="314722" y="642863"/>
                            <a:pt x="311944" y="561822"/>
                          </a:cubicBezTo>
                          <a:cubicBezTo>
                            <a:pt x="309166" y="480782"/>
                            <a:pt x="278606" y="418217"/>
                            <a:pt x="211931" y="410659"/>
                          </a:cubicBezTo>
                          <a:cubicBezTo>
                            <a:pt x="161925" y="404990"/>
                            <a:pt x="144066" y="422941"/>
                            <a:pt x="122188" y="437940"/>
                          </a:cubicBezTo>
                          <a:lnTo>
                            <a:pt x="121443" y="438335"/>
                          </a:lnTo>
                          <a:lnTo>
                            <a:pt x="121443" y="461048"/>
                          </a:lnTo>
                          <a:lnTo>
                            <a:pt x="19521" y="461048"/>
                          </a:lnTo>
                          <a:lnTo>
                            <a:pt x="19521" y="110929"/>
                          </a:lnTo>
                          <a:lnTo>
                            <a:pt x="19521" y="39448"/>
                          </a:lnTo>
                          <a:close/>
                        </a:path>
                      </a:pathLst>
                    </a:custGeom>
                    <a:solidFill>
                      <a:srgbClr val="5E4A6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dirty="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61CD01D9-03F7-2A17-CD24-A97990E9AE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8166" y="3411342"/>
                    <a:ext cx="289140" cy="284528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EC4A1E74-7C11-8383-E384-3C03FF81A705}"/>
                    </a:ext>
                  </a:extLst>
                </p:cNvPr>
                <p:cNvGrpSpPr/>
                <p:nvPr/>
              </p:nvGrpSpPr>
              <p:grpSpPr>
                <a:xfrm>
                  <a:off x="6243142" y="4820031"/>
                  <a:ext cx="2174622" cy="1021569"/>
                  <a:chOff x="654015" y="4713013"/>
                  <a:chExt cx="3330325" cy="1564481"/>
                </a:xfrm>
              </p:grpSpPr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38432D82-ECFC-7CDB-C0EF-5FF4C240ED34}"/>
                      </a:ext>
                    </a:extLst>
                  </p:cNvPr>
                  <p:cNvGrpSpPr/>
                  <p:nvPr/>
                </p:nvGrpSpPr>
                <p:grpSpPr>
                  <a:xfrm>
                    <a:off x="654015" y="4713013"/>
                    <a:ext cx="3330325" cy="1564481"/>
                    <a:chOff x="654015" y="4713013"/>
                    <a:chExt cx="3330325" cy="1564481"/>
                  </a:xfrm>
                </p:grpSpPr>
                <p:grpSp>
                  <p:nvGrpSpPr>
                    <p:cNvPr id="214" name="グループ化 213">
                      <a:extLst>
                        <a:ext uri="{FF2B5EF4-FFF2-40B4-BE49-F238E27FC236}">
                          <a16:creationId xmlns:a16="http://schemas.microsoft.com/office/drawing/2014/main" id="{6E547C5D-EC62-068B-7AC7-24B9E9D36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15" y="4713013"/>
                      <a:ext cx="3330325" cy="1564481"/>
                      <a:chOff x="617995" y="4676522"/>
                      <a:chExt cx="3330325" cy="1564481"/>
                    </a:xfrm>
                  </p:grpSpPr>
                  <p:sp>
                    <p:nvSpPr>
                      <p:cNvPr id="216" name="正方形/長方形 215">
                        <a:extLst>
                          <a:ext uri="{FF2B5EF4-FFF2-40B4-BE49-F238E27FC236}">
                            <a16:creationId xmlns:a16="http://schemas.microsoft.com/office/drawing/2014/main" id="{B29704F0-05A3-C169-034B-8195F8D272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7995" y="4676522"/>
                        <a:ext cx="3330325" cy="1564481"/>
                      </a:xfrm>
                      <a:prstGeom prst="rect">
                        <a:avLst/>
                      </a:prstGeom>
                      <a:solidFill>
                        <a:srgbClr val="FAE3C1"/>
                      </a:solidFill>
                      <a:ln>
                        <a:solidFill>
                          <a:srgbClr val="FF9966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7" name="四角形: 角を丸くする 216">
                        <a:extLst>
                          <a:ext uri="{FF2B5EF4-FFF2-40B4-BE49-F238E27FC236}">
                            <a16:creationId xmlns:a16="http://schemas.microsoft.com/office/drawing/2014/main" id="{BF2C8CB7-948C-5C9E-C1C4-839E2508EF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613" y="4807886"/>
                        <a:ext cx="3017088" cy="1301752"/>
                      </a:xfrm>
                      <a:prstGeom prst="roundRect">
                        <a:avLst>
                          <a:gd name="adj" fmla="val 10126"/>
                        </a:avLst>
                      </a:prstGeom>
                      <a:solidFill>
                        <a:srgbClr val="CCCC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8" name="フリーフォーム: 図形 217">
                        <a:extLst>
                          <a:ext uri="{FF2B5EF4-FFF2-40B4-BE49-F238E27FC236}">
                            <a16:creationId xmlns:a16="http://schemas.microsoft.com/office/drawing/2014/main" id="{EDBAEABC-804C-68A7-5F39-6AC78D7B59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5160" y="4962424"/>
                        <a:ext cx="207590" cy="286495"/>
                      </a:xfrm>
                      <a:custGeom>
                        <a:avLst/>
                        <a:gdLst>
                          <a:gd name="connsiteX0" fmla="*/ 151914 w 253028"/>
                          <a:gd name="connsiteY0" fmla="*/ 282575 h 357803"/>
                          <a:gd name="connsiteX1" fmla="*/ 189528 w 253028"/>
                          <a:gd name="connsiteY1" fmla="*/ 320189 h 357803"/>
                          <a:gd name="connsiteX2" fmla="*/ 151914 w 253028"/>
                          <a:gd name="connsiteY2" fmla="*/ 357803 h 357803"/>
                          <a:gd name="connsiteX3" fmla="*/ 114300 w 253028"/>
                          <a:gd name="connsiteY3" fmla="*/ 320189 h 357803"/>
                          <a:gd name="connsiteX4" fmla="*/ 151914 w 253028"/>
                          <a:gd name="connsiteY4" fmla="*/ 282575 h 357803"/>
                          <a:gd name="connsiteX5" fmla="*/ 104289 w 253028"/>
                          <a:gd name="connsiteY5" fmla="*/ 225425 h 357803"/>
                          <a:gd name="connsiteX6" fmla="*/ 141903 w 253028"/>
                          <a:gd name="connsiteY6" fmla="*/ 263039 h 357803"/>
                          <a:gd name="connsiteX7" fmla="*/ 104289 w 253028"/>
                          <a:gd name="connsiteY7" fmla="*/ 300653 h 357803"/>
                          <a:gd name="connsiteX8" fmla="*/ 100213 w 253028"/>
                          <a:gd name="connsiteY8" fmla="*/ 298965 h 357803"/>
                          <a:gd name="connsiteX9" fmla="*/ 89611 w 253028"/>
                          <a:gd name="connsiteY9" fmla="*/ 324561 h 357803"/>
                          <a:gd name="connsiteX10" fmla="*/ 63014 w 253028"/>
                          <a:gd name="connsiteY10" fmla="*/ 335578 h 357803"/>
                          <a:gd name="connsiteX11" fmla="*/ 25400 w 253028"/>
                          <a:gd name="connsiteY11" fmla="*/ 297964 h 357803"/>
                          <a:gd name="connsiteX12" fmla="*/ 63014 w 253028"/>
                          <a:gd name="connsiteY12" fmla="*/ 260350 h 357803"/>
                          <a:gd name="connsiteX13" fmla="*/ 67089 w 253028"/>
                          <a:gd name="connsiteY13" fmla="*/ 262038 h 357803"/>
                          <a:gd name="connsiteX14" fmla="*/ 77692 w 253028"/>
                          <a:gd name="connsiteY14" fmla="*/ 236442 h 357803"/>
                          <a:gd name="connsiteX15" fmla="*/ 104289 w 253028"/>
                          <a:gd name="connsiteY15" fmla="*/ 225425 h 357803"/>
                          <a:gd name="connsiteX16" fmla="*/ 215414 w 253028"/>
                          <a:gd name="connsiteY16" fmla="*/ 193675 h 357803"/>
                          <a:gd name="connsiteX17" fmla="*/ 253028 w 253028"/>
                          <a:gd name="connsiteY17" fmla="*/ 231289 h 357803"/>
                          <a:gd name="connsiteX18" fmla="*/ 215414 w 253028"/>
                          <a:gd name="connsiteY18" fmla="*/ 268903 h 357803"/>
                          <a:gd name="connsiteX19" fmla="*/ 177800 w 253028"/>
                          <a:gd name="connsiteY19" fmla="*/ 231289 h 357803"/>
                          <a:gd name="connsiteX20" fmla="*/ 215414 w 253028"/>
                          <a:gd name="connsiteY20" fmla="*/ 193675 h 357803"/>
                          <a:gd name="connsiteX21" fmla="*/ 37614 w 253028"/>
                          <a:gd name="connsiteY21" fmla="*/ 174625 h 357803"/>
                          <a:gd name="connsiteX22" fmla="*/ 75228 w 253028"/>
                          <a:gd name="connsiteY22" fmla="*/ 212239 h 357803"/>
                          <a:gd name="connsiteX23" fmla="*/ 37614 w 253028"/>
                          <a:gd name="connsiteY23" fmla="*/ 249853 h 357803"/>
                          <a:gd name="connsiteX24" fmla="*/ 0 w 253028"/>
                          <a:gd name="connsiteY24" fmla="*/ 212239 h 357803"/>
                          <a:gd name="connsiteX25" fmla="*/ 37614 w 253028"/>
                          <a:gd name="connsiteY25" fmla="*/ 174625 h 357803"/>
                          <a:gd name="connsiteX26" fmla="*/ 151914 w 253028"/>
                          <a:gd name="connsiteY26" fmla="*/ 149225 h 357803"/>
                          <a:gd name="connsiteX27" fmla="*/ 189528 w 253028"/>
                          <a:gd name="connsiteY27" fmla="*/ 186839 h 357803"/>
                          <a:gd name="connsiteX28" fmla="*/ 151914 w 253028"/>
                          <a:gd name="connsiteY28" fmla="*/ 224453 h 357803"/>
                          <a:gd name="connsiteX29" fmla="*/ 114300 w 253028"/>
                          <a:gd name="connsiteY29" fmla="*/ 186839 h 357803"/>
                          <a:gd name="connsiteX30" fmla="*/ 151914 w 253028"/>
                          <a:gd name="connsiteY30" fmla="*/ 149225 h 357803"/>
                          <a:gd name="connsiteX31" fmla="*/ 136039 w 253028"/>
                          <a:gd name="connsiteY31" fmla="*/ 0 h 357803"/>
                          <a:gd name="connsiteX32" fmla="*/ 173653 w 253028"/>
                          <a:gd name="connsiteY32" fmla="*/ 37614 h 357803"/>
                          <a:gd name="connsiteX33" fmla="*/ 136039 w 253028"/>
                          <a:gd name="connsiteY33" fmla="*/ 75228 h 357803"/>
                          <a:gd name="connsiteX34" fmla="*/ 98425 w 253028"/>
                          <a:gd name="connsiteY34" fmla="*/ 37614 h 357803"/>
                          <a:gd name="connsiteX35" fmla="*/ 136039 w 253028"/>
                          <a:gd name="connsiteY35" fmla="*/ 0 h 3578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</a:cxnLst>
                        <a:rect l="l" t="t" r="r" b="b"/>
                        <a:pathLst>
                          <a:path w="253028" h="357803">
                            <a:moveTo>
                              <a:pt x="151914" y="282575"/>
                            </a:moveTo>
                            <a:cubicBezTo>
                              <a:pt x="172688" y="282575"/>
                              <a:pt x="189528" y="299415"/>
                              <a:pt x="189528" y="320189"/>
                            </a:cubicBezTo>
                            <a:cubicBezTo>
                              <a:pt x="189528" y="340963"/>
                              <a:pt x="172688" y="357803"/>
                              <a:pt x="151914" y="357803"/>
                            </a:cubicBezTo>
                            <a:cubicBezTo>
                              <a:pt x="131140" y="357803"/>
                              <a:pt x="114300" y="340963"/>
                              <a:pt x="114300" y="320189"/>
                            </a:cubicBezTo>
                            <a:cubicBezTo>
                              <a:pt x="114300" y="299415"/>
                              <a:pt x="131140" y="282575"/>
                              <a:pt x="151914" y="282575"/>
                            </a:cubicBezTo>
                            <a:close/>
                            <a:moveTo>
                              <a:pt x="104289" y="225425"/>
                            </a:moveTo>
                            <a:cubicBezTo>
                              <a:pt x="125063" y="225425"/>
                              <a:pt x="141903" y="242265"/>
                              <a:pt x="141903" y="263039"/>
                            </a:cubicBezTo>
                            <a:cubicBezTo>
                              <a:pt x="141903" y="283813"/>
                              <a:pt x="125063" y="300653"/>
                              <a:pt x="104289" y="300653"/>
                            </a:cubicBezTo>
                            <a:lnTo>
                              <a:pt x="100213" y="298965"/>
                            </a:lnTo>
                            <a:lnTo>
                              <a:pt x="89611" y="324561"/>
                            </a:lnTo>
                            <a:cubicBezTo>
                              <a:pt x="82804" y="331368"/>
                              <a:pt x="73401" y="335578"/>
                              <a:pt x="63014" y="335578"/>
                            </a:cubicBezTo>
                            <a:cubicBezTo>
                              <a:pt x="42240" y="335578"/>
                              <a:pt x="25400" y="318738"/>
                              <a:pt x="25400" y="297964"/>
                            </a:cubicBezTo>
                            <a:cubicBezTo>
                              <a:pt x="25400" y="277190"/>
                              <a:pt x="42240" y="260350"/>
                              <a:pt x="63014" y="260350"/>
                            </a:cubicBezTo>
                            <a:lnTo>
                              <a:pt x="67089" y="262038"/>
                            </a:lnTo>
                            <a:lnTo>
                              <a:pt x="77692" y="236442"/>
                            </a:lnTo>
                            <a:cubicBezTo>
                              <a:pt x="84498" y="229635"/>
                              <a:pt x="93902" y="225425"/>
                              <a:pt x="104289" y="225425"/>
                            </a:cubicBezTo>
                            <a:close/>
                            <a:moveTo>
                              <a:pt x="215414" y="193675"/>
                            </a:moveTo>
                            <a:cubicBezTo>
                              <a:pt x="236188" y="193675"/>
                              <a:pt x="253028" y="210515"/>
                              <a:pt x="253028" y="231289"/>
                            </a:cubicBezTo>
                            <a:cubicBezTo>
                              <a:pt x="253028" y="252063"/>
                              <a:pt x="236188" y="268903"/>
                              <a:pt x="215414" y="268903"/>
                            </a:cubicBezTo>
                            <a:cubicBezTo>
                              <a:pt x="194640" y="268903"/>
                              <a:pt x="177800" y="252063"/>
                              <a:pt x="177800" y="231289"/>
                            </a:cubicBezTo>
                            <a:cubicBezTo>
                              <a:pt x="177800" y="210515"/>
                              <a:pt x="194640" y="193675"/>
                              <a:pt x="215414" y="193675"/>
                            </a:cubicBezTo>
                            <a:close/>
                            <a:moveTo>
                              <a:pt x="37614" y="174625"/>
                            </a:moveTo>
                            <a:cubicBezTo>
                              <a:pt x="58388" y="174625"/>
                              <a:pt x="75228" y="191465"/>
                              <a:pt x="75228" y="212239"/>
                            </a:cubicBezTo>
                            <a:cubicBezTo>
                              <a:pt x="75228" y="233013"/>
                              <a:pt x="58388" y="249853"/>
                              <a:pt x="37614" y="249853"/>
                            </a:cubicBezTo>
                            <a:cubicBezTo>
                              <a:pt x="16840" y="249853"/>
                              <a:pt x="0" y="233013"/>
                              <a:pt x="0" y="212239"/>
                            </a:cubicBezTo>
                            <a:cubicBezTo>
                              <a:pt x="0" y="191465"/>
                              <a:pt x="16840" y="174625"/>
                              <a:pt x="37614" y="174625"/>
                            </a:cubicBezTo>
                            <a:close/>
                            <a:moveTo>
                              <a:pt x="151914" y="149225"/>
                            </a:moveTo>
                            <a:cubicBezTo>
                              <a:pt x="172688" y="149225"/>
                              <a:pt x="189528" y="166065"/>
                              <a:pt x="189528" y="186839"/>
                            </a:cubicBezTo>
                            <a:cubicBezTo>
                              <a:pt x="189528" y="207613"/>
                              <a:pt x="172688" y="224453"/>
                              <a:pt x="151914" y="224453"/>
                            </a:cubicBezTo>
                            <a:cubicBezTo>
                              <a:pt x="131140" y="224453"/>
                              <a:pt x="114300" y="207613"/>
                              <a:pt x="114300" y="186839"/>
                            </a:cubicBezTo>
                            <a:cubicBezTo>
                              <a:pt x="114300" y="166065"/>
                              <a:pt x="131140" y="149225"/>
                              <a:pt x="151914" y="149225"/>
                            </a:cubicBezTo>
                            <a:close/>
                            <a:moveTo>
                              <a:pt x="136039" y="0"/>
                            </a:moveTo>
                            <a:cubicBezTo>
                              <a:pt x="156813" y="0"/>
                              <a:pt x="173653" y="16840"/>
                              <a:pt x="173653" y="37614"/>
                            </a:cubicBezTo>
                            <a:cubicBezTo>
                              <a:pt x="173653" y="58388"/>
                              <a:pt x="156813" y="75228"/>
                              <a:pt x="136039" y="75228"/>
                            </a:cubicBezTo>
                            <a:cubicBezTo>
                              <a:pt x="115265" y="75228"/>
                              <a:pt x="98425" y="58388"/>
                              <a:pt x="98425" y="37614"/>
                            </a:cubicBezTo>
                            <a:cubicBezTo>
                              <a:pt x="98425" y="16840"/>
                              <a:pt x="115265" y="0"/>
                              <a:pt x="13603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19" name="グループ化 218">
                        <a:extLst>
                          <a:ext uri="{FF2B5EF4-FFF2-40B4-BE49-F238E27FC236}">
                            <a16:creationId xmlns:a16="http://schemas.microsoft.com/office/drawing/2014/main" id="{00128827-29BA-4DE9-A97D-69BC1234E19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643860" y="4839077"/>
                        <a:ext cx="1202761" cy="1271408"/>
                        <a:chOff x="2654123" y="4878715"/>
                        <a:chExt cx="1037377" cy="1096585"/>
                      </a:xfrm>
                    </p:grpSpPr>
                    <p:sp>
                      <p:nvSpPr>
                        <p:cNvPr id="223" name="フリーフォーム: 図形 222">
                          <a:extLst>
                            <a:ext uri="{FF2B5EF4-FFF2-40B4-BE49-F238E27FC236}">
                              <a16:creationId xmlns:a16="http://schemas.microsoft.com/office/drawing/2014/main" id="{8BDC6C75-D595-9C5B-7554-6430D317E1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29951" y="4878715"/>
                          <a:ext cx="589997" cy="553051"/>
                        </a:xfrm>
                        <a:custGeom>
                          <a:avLst/>
                          <a:gdLst>
                            <a:gd name="connsiteX0" fmla="*/ 282212 w 719137"/>
                            <a:gd name="connsiteY0" fmla="*/ 0 h 690705"/>
                            <a:gd name="connsiteX1" fmla="*/ 308880 w 719137"/>
                            <a:gd name="connsiteY1" fmla="*/ 0 h 690705"/>
                            <a:gd name="connsiteX2" fmla="*/ 349116 w 719137"/>
                            <a:gd name="connsiteY2" fmla="*/ 8124 h 690705"/>
                            <a:gd name="connsiteX3" fmla="*/ 361031 w 719137"/>
                            <a:gd name="connsiteY3" fmla="*/ 16157 h 690705"/>
                            <a:gd name="connsiteX4" fmla="*/ 372945 w 719137"/>
                            <a:gd name="connsiteY4" fmla="*/ 8124 h 690705"/>
                            <a:gd name="connsiteX5" fmla="*/ 413181 w 719137"/>
                            <a:gd name="connsiteY5" fmla="*/ 0 h 690705"/>
                            <a:gd name="connsiteX6" fmla="*/ 439849 w 719137"/>
                            <a:gd name="connsiteY6" fmla="*/ 0 h 690705"/>
                            <a:gd name="connsiteX7" fmla="*/ 480085 w 719137"/>
                            <a:gd name="connsiteY7" fmla="*/ 8124 h 690705"/>
                            <a:gd name="connsiteX8" fmla="*/ 509684 w 719137"/>
                            <a:gd name="connsiteY8" fmla="*/ 28080 h 690705"/>
                            <a:gd name="connsiteX9" fmla="*/ 534713 w 719137"/>
                            <a:gd name="connsiteY9" fmla="*/ 30603 h 690705"/>
                            <a:gd name="connsiteX10" fmla="*/ 719137 w 719137"/>
                            <a:gd name="connsiteY10" fmla="*/ 256883 h 690705"/>
                            <a:gd name="connsiteX11" fmla="*/ 719137 w 719137"/>
                            <a:gd name="connsiteY11" fmla="*/ 322423 h 690705"/>
                            <a:gd name="connsiteX12" fmla="*/ 719137 w 719137"/>
                            <a:gd name="connsiteY12" fmla="*/ 397953 h 690705"/>
                            <a:gd name="connsiteX13" fmla="*/ 719137 w 719137"/>
                            <a:gd name="connsiteY13" fmla="*/ 438300 h 690705"/>
                            <a:gd name="connsiteX14" fmla="*/ 578069 w 719137"/>
                            <a:gd name="connsiteY14" fmla="*/ 651122 h 690705"/>
                            <a:gd name="connsiteX15" fmla="*/ 561271 w 719137"/>
                            <a:gd name="connsiteY15" fmla="*/ 656337 h 690705"/>
                            <a:gd name="connsiteX16" fmla="*/ 540337 w 719137"/>
                            <a:gd name="connsiteY16" fmla="*/ 667699 h 690705"/>
                            <a:gd name="connsiteX17" fmla="*/ 426385 w 719137"/>
                            <a:gd name="connsiteY17" fmla="*/ 690705 h 690705"/>
                            <a:gd name="connsiteX18" fmla="*/ 292752 w 719137"/>
                            <a:gd name="connsiteY18" fmla="*/ 690705 h 690705"/>
                            <a:gd name="connsiteX19" fmla="*/ 0 w 719137"/>
                            <a:gd name="connsiteY19" fmla="*/ 397953 h 690705"/>
                            <a:gd name="connsiteX20" fmla="*/ 0 w 719137"/>
                            <a:gd name="connsiteY20" fmla="*/ 322423 h 690705"/>
                            <a:gd name="connsiteX21" fmla="*/ 178800 w 719137"/>
                            <a:gd name="connsiteY21" fmla="*/ 52677 h 690705"/>
                            <a:gd name="connsiteX22" fmla="*/ 198043 w 719137"/>
                            <a:gd name="connsiteY22" fmla="*/ 46704 h 690705"/>
                            <a:gd name="connsiteX23" fmla="*/ 209119 w 719137"/>
                            <a:gd name="connsiteY23" fmla="*/ 30276 h 690705"/>
                            <a:gd name="connsiteX24" fmla="*/ 282212 w 719137"/>
                            <a:gd name="connsiteY24" fmla="*/ 0 h 69070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</a:cxnLst>
                          <a:rect l="l" t="t" r="r" b="b"/>
                          <a:pathLst>
                            <a:path w="719137" h="690705">
                              <a:moveTo>
                                <a:pt x="282212" y="0"/>
                              </a:moveTo>
                              <a:lnTo>
                                <a:pt x="308880" y="0"/>
                              </a:lnTo>
                              <a:cubicBezTo>
                                <a:pt x="323152" y="0"/>
                                <a:pt x="336749" y="2893"/>
                                <a:pt x="349116" y="8124"/>
                              </a:cubicBezTo>
                              <a:lnTo>
                                <a:pt x="361031" y="16157"/>
                              </a:lnTo>
                              <a:lnTo>
                                <a:pt x="372945" y="8124"/>
                              </a:lnTo>
                              <a:cubicBezTo>
                                <a:pt x="385312" y="2893"/>
                                <a:pt x="398909" y="0"/>
                                <a:pt x="413181" y="0"/>
                              </a:cubicBezTo>
                              <a:lnTo>
                                <a:pt x="439849" y="0"/>
                              </a:lnTo>
                              <a:cubicBezTo>
                                <a:pt x="454121" y="0"/>
                                <a:pt x="467718" y="2893"/>
                                <a:pt x="480085" y="8124"/>
                              </a:cubicBezTo>
                              <a:lnTo>
                                <a:pt x="509684" y="28080"/>
                              </a:lnTo>
                              <a:lnTo>
                                <a:pt x="534713" y="30603"/>
                              </a:lnTo>
                              <a:cubicBezTo>
                                <a:pt x="639964" y="52140"/>
                                <a:pt x="719137" y="145266"/>
                                <a:pt x="719137" y="256883"/>
                              </a:cubicBezTo>
                              <a:lnTo>
                                <a:pt x="719137" y="322423"/>
                              </a:lnTo>
                              <a:lnTo>
                                <a:pt x="719137" y="397953"/>
                              </a:lnTo>
                              <a:lnTo>
                                <a:pt x="719137" y="438300"/>
                              </a:lnTo>
                              <a:cubicBezTo>
                                <a:pt x="719137" y="533972"/>
                                <a:pt x="660969" y="616059"/>
                                <a:pt x="578069" y="651122"/>
                              </a:cubicBezTo>
                              <a:lnTo>
                                <a:pt x="561271" y="656337"/>
                              </a:lnTo>
                              <a:lnTo>
                                <a:pt x="540337" y="667699"/>
                              </a:lnTo>
                              <a:cubicBezTo>
                                <a:pt x="505313" y="682513"/>
                                <a:pt x="466806" y="690705"/>
                                <a:pt x="426385" y="690705"/>
                              </a:cubicBezTo>
                              <a:lnTo>
                                <a:pt x="292752" y="690705"/>
                              </a:lnTo>
                              <a:cubicBezTo>
                                <a:pt x="131070" y="690705"/>
                                <a:pt x="0" y="559635"/>
                                <a:pt x="0" y="397953"/>
                              </a:cubicBezTo>
                              <a:lnTo>
                                <a:pt x="0" y="322423"/>
                              </a:lnTo>
                              <a:cubicBezTo>
                                <a:pt x="0" y="201162"/>
                                <a:pt x="73727" y="97120"/>
                                <a:pt x="178800" y="52677"/>
                              </a:cubicBezTo>
                              <a:lnTo>
                                <a:pt x="198043" y="46704"/>
                              </a:lnTo>
                              <a:lnTo>
                                <a:pt x="209119" y="30276"/>
                              </a:lnTo>
                              <a:cubicBezTo>
                                <a:pt x="227825" y="11570"/>
                                <a:pt x="253667" y="0"/>
                                <a:pt x="282212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D5262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4" name="フリーフォーム: 図形 223">
                          <a:extLst>
                            <a:ext uri="{FF2B5EF4-FFF2-40B4-BE49-F238E27FC236}">
                              <a16:creationId xmlns:a16="http://schemas.microsoft.com/office/drawing/2014/main" id="{FD61BFB2-2191-D54D-5DFC-454BCB2DF4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01778" y="4989220"/>
                          <a:ext cx="637981" cy="812393"/>
                        </a:xfrm>
                        <a:custGeom>
                          <a:avLst/>
                          <a:gdLst>
                            <a:gd name="connsiteX0" fmla="*/ 255965 w 637981"/>
                            <a:gd name="connsiteY0" fmla="*/ 0 h 812393"/>
                            <a:gd name="connsiteX1" fmla="*/ 320692 w 637981"/>
                            <a:gd name="connsiteY1" fmla="*/ 0 h 812393"/>
                            <a:gd name="connsiteX2" fmla="*/ 548485 w 637981"/>
                            <a:gd name="connsiteY2" fmla="*/ 222319 h 812393"/>
                            <a:gd name="connsiteX3" fmla="*/ 548485 w 637981"/>
                            <a:gd name="connsiteY3" fmla="*/ 279788 h 812393"/>
                            <a:gd name="connsiteX4" fmla="*/ 549408 w 637981"/>
                            <a:gd name="connsiteY4" fmla="*/ 277973 h 812393"/>
                            <a:gd name="connsiteX5" fmla="*/ 601284 w 637981"/>
                            <a:gd name="connsiteY5" fmla="*/ 260996 h 812393"/>
                            <a:gd name="connsiteX6" fmla="*/ 636283 w 637981"/>
                            <a:gd name="connsiteY6" fmla="*/ 320158 h 812393"/>
                            <a:gd name="connsiteX7" fmla="*/ 611023 w 637981"/>
                            <a:gd name="connsiteY7" fmla="*/ 412164 h 812393"/>
                            <a:gd name="connsiteX8" fmla="*/ 550403 w 637981"/>
                            <a:gd name="connsiteY8" fmla="*/ 446321 h 812393"/>
                            <a:gd name="connsiteX9" fmla="*/ 544050 w 637981"/>
                            <a:gd name="connsiteY9" fmla="*/ 443241 h 812393"/>
                            <a:gd name="connsiteX10" fmla="*/ 543857 w 637981"/>
                            <a:gd name="connsiteY10" fmla="*/ 445106 h 812393"/>
                            <a:gd name="connsiteX11" fmla="*/ 515507 w 637981"/>
                            <a:gd name="connsiteY11" fmla="*/ 515582 h 812393"/>
                            <a:gd name="connsiteX12" fmla="*/ 506658 w 637981"/>
                            <a:gd name="connsiteY12" fmla="*/ 525557 h 812393"/>
                            <a:gd name="connsiteX13" fmla="*/ 542751 w 637981"/>
                            <a:gd name="connsiteY13" fmla="*/ 812393 h 812393"/>
                            <a:gd name="connsiteX14" fmla="*/ 70914 w 637981"/>
                            <a:gd name="connsiteY14" fmla="*/ 812393 h 812393"/>
                            <a:gd name="connsiteX15" fmla="*/ 102368 w 637981"/>
                            <a:gd name="connsiteY15" fmla="*/ 562424 h 812393"/>
                            <a:gd name="connsiteX16" fmla="*/ 94891 w 637981"/>
                            <a:gd name="connsiteY16" fmla="*/ 557504 h 812393"/>
                            <a:gd name="connsiteX17" fmla="*/ 28172 w 637981"/>
                            <a:gd name="connsiteY17" fmla="*/ 400301 h 812393"/>
                            <a:gd name="connsiteX18" fmla="*/ 28172 w 637981"/>
                            <a:gd name="connsiteY18" fmla="*/ 351441 h 812393"/>
                            <a:gd name="connsiteX19" fmla="*/ 26602 w 637981"/>
                            <a:gd name="connsiteY19" fmla="*/ 351081 h 812393"/>
                            <a:gd name="connsiteX20" fmla="*/ 0 w 637981"/>
                            <a:gd name="connsiteY20" fmla="*/ 305512 h 812393"/>
                            <a:gd name="connsiteX21" fmla="*/ 26602 w 637981"/>
                            <a:gd name="connsiteY21" fmla="*/ 259944 h 812393"/>
                            <a:gd name="connsiteX22" fmla="*/ 28172 w 637981"/>
                            <a:gd name="connsiteY22" fmla="*/ 259584 h 812393"/>
                            <a:gd name="connsiteX23" fmla="*/ 28172 w 637981"/>
                            <a:gd name="connsiteY23" fmla="*/ 222319 h 812393"/>
                            <a:gd name="connsiteX24" fmla="*/ 255965 w 637981"/>
                            <a:gd name="connsiteY24" fmla="*/ 0 h 81239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</a:cxnLst>
                          <a:rect l="l" t="t" r="r" b="b"/>
                          <a:pathLst>
                            <a:path w="637981" h="812393">
                              <a:moveTo>
                                <a:pt x="255965" y="0"/>
                              </a:moveTo>
                              <a:lnTo>
                                <a:pt x="320692" y="0"/>
                              </a:lnTo>
                              <a:cubicBezTo>
                                <a:pt x="446499" y="0"/>
                                <a:pt x="548485" y="99535"/>
                                <a:pt x="548485" y="222319"/>
                              </a:cubicBezTo>
                              <a:lnTo>
                                <a:pt x="548485" y="279788"/>
                              </a:lnTo>
                              <a:lnTo>
                                <a:pt x="549408" y="277973"/>
                              </a:lnTo>
                              <a:cubicBezTo>
                                <a:pt x="561264" y="263124"/>
                                <a:pt x="581481" y="255817"/>
                                <a:pt x="601284" y="260996"/>
                              </a:cubicBezTo>
                              <a:cubicBezTo>
                                <a:pt x="627689" y="267900"/>
                                <a:pt x="643358" y="294388"/>
                                <a:pt x="636283" y="320158"/>
                              </a:cubicBezTo>
                              <a:lnTo>
                                <a:pt x="611023" y="412164"/>
                              </a:lnTo>
                              <a:cubicBezTo>
                                <a:pt x="603948" y="437933"/>
                                <a:pt x="576808" y="453226"/>
                                <a:pt x="550403" y="446321"/>
                              </a:cubicBezTo>
                              <a:lnTo>
                                <a:pt x="544050" y="443241"/>
                              </a:lnTo>
                              <a:lnTo>
                                <a:pt x="543857" y="445106"/>
                              </a:lnTo>
                              <a:cubicBezTo>
                                <a:pt x="538547" y="470433"/>
                                <a:pt x="528824" y="494191"/>
                                <a:pt x="515507" y="515582"/>
                              </a:cubicBezTo>
                              <a:lnTo>
                                <a:pt x="506658" y="525557"/>
                              </a:lnTo>
                              <a:lnTo>
                                <a:pt x="542751" y="812393"/>
                              </a:lnTo>
                              <a:lnTo>
                                <a:pt x="70914" y="812393"/>
                              </a:lnTo>
                              <a:lnTo>
                                <a:pt x="102368" y="562424"/>
                              </a:lnTo>
                              <a:lnTo>
                                <a:pt x="94891" y="557504"/>
                              </a:lnTo>
                              <a:cubicBezTo>
                                <a:pt x="53669" y="517272"/>
                                <a:pt x="28172" y="461693"/>
                                <a:pt x="28172" y="400301"/>
                              </a:cubicBezTo>
                              <a:lnTo>
                                <a:pt x="28172" y="351441"/>
                              </a:lnTo>
                              <a:lnTo>
                                <a:pt x="26602" y="351081"/>
                              </a:lnTo>
                              <a:cubicBezTo>
                                <a:pt x="10969" y="343573"/>
                                <a:pt x="0" y="325997"/>
                                <a:pt x="0" y="305512"/>
                              </a:cubicBezTo>
                              <a:cubicBezTo>
                                <a:pt x="0" y="285028"/>
                                <a:pt x="10969" y="267451"/>
                                <a:pt x="26602" y="259944"/>
                              </a:cubicBezTo>
                              <a:lnTo>
                                <a:pt x="28172" y="259584"/>
                              </a:lnTo>
                              <a:lnTo>
                                <a:pt x="28172" y="222319"/>
                              </a:lnTo>
                              <a:cubicBezTo>
                                <a:pt x="28172" y="99535"/>
                                <a:pt x="130158" y="0"/>
                                <a:pt x="255965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DCD3B5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5" name="フリーフォーム: 図形 224">
                          <a:extLst>
                            <a:ext uri="{FF2B5EF4-FFF2-40B4-BE49-F238E27FC236}">
                              <a16:creationId xmlns:a16="http://schemas.microsoft.com/office/drawing/2014/main" id="{F54FF136-ED82-270A-2180-E8D93378E5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76843" y="5544388"/>
                          <a:ext cx="480588" cy="420864"/>
                        </a:xfrm>
                        <a:custGeom>
                          <a:avLst/>
                          <a:gdLst>
                            <a:gd name="connsiteX0" fmla="*/ 437609 w 480588"/>
                            <a:gd name="connsiteY0" fmla="*/ 0 h 420864"/>
                            <a:gd name="connsiteX1" fmla="*/ 480588 w 480588"/>
                            <a:gd name="connsiteY1" fmla="*/ 57201 h 420864"/>
                            <a:gd name="connsiteX2" fmla="*/ 332112 w 480588"/>
                            <a:gd name="connsiteY2" fmla="*/ 249775 h 420864"/>
                            <a:gd name="connsiteX3" fmla="*/ 248977 w 480588"/>
                            <a:gd name="connsiteY3" fmla="*/ 223381 h 420864"/>
                            <a:gd name="connsiteX4" fmla="*/ 170372 w 480588"/>
                            <a:gd name="connsiteY4" fmla="*/ 420864 h 420864"/>
                            <a:gd name="connsiteX5" fmla="*/ 88590 w 480588"/>
                            <a:gd name="connsiteY5" fmla="*/ 420864 h 420864"/>
                            <a:gd name="connsiteX6" fmla="*/ 0 w 480588"/>
                            <a:gd name="connsiteY6" fmla="*/ 198294 h 420864"/>
                            <a:gd name="connsiteX7" fmla="*/ 39638 w 480588"/>
                            <a:gd name="connsiteY7" fmla="*/ 198294 h 420864"/>
                            <a:gd name="connsiteX8" fmla="*/ 5855 w 480588"/>
                            <a:gd name="connsiteY8" fmla="*/ 89614 h 420864"/>
                            <a:gd name="connsiteX9" fmla="*/ 13670 w 480588"/>
                            <a:gd name="connsiteY9" fmla="*/ 38134 h 420864"/>
                            <a:gd name="connsiteX10" fmla="*/ 166053 w 480588"/>
                            <a:gd name="connsiteY10" fmla="*/ 186855 h 4208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480588" h="420864">
                              <a:moveTo>
                                <a:pt x="437609" y="0"/>
                              </a:moveTo>
                              <a:lnTo>
                                <a:pt x="480588" y="57201"/>
                              </a:lnTo>
                              <a:lnTo>
                                <a:pt x="332112" y="249775"/>
                              </a:lnTo>
                              <a:lnTo>
                                <a:pt x="248977" y="223381"/>
                              </a:lnTo>
                              <a:lnTo>
                                <a:pt x="170372" y="420864"/>
                              </a:lnTo>
                              <a:lnTo>
                                <a:pt x="88590" y="420864"/>
                              </a:lnTo>
                              <a:lnTo>
                                <a:pt x="0" y="198294"/>
                              </a:lnTo>
                              <a:lnTo>
                                <a:pt x="39638" y="198294"/>
                              </a:lnTo>
                              <a:lnTo>
                                <a:pt x="5855" y="89614"/>
                              </a:lnTo>
                              <a:lnTo>
                                <a:pt x="13670" y="38134"/>
                              </a:lnTo>
                              <a:lnTo>
                                <a:pt x="166053" y="186855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226" name="グループ化 225">
                          <a:extLst>
                            <a:ext uri="{FF2B5EF4-FFF2-40B4-BE49-F238E27FC236}">
                              <a16:creationId xmlns:a16="http://schemas.microsoft.com/office/drawing/2014/main" id="{AEF76C10-52DD-1620-4883-6D5130FC663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865275" y="5158192"/>
                          <a:ext cx="341730" cy="137129"/>
                          <a:chOff x="3581591" y="4965980"/>
                          <a:chExt cx="416529" cy="171260"/>
                        </a:xfrm>
                      </p:grpSpPr>
                      <p:sp>
                        <p:nvSpPr>
                          <p:cNvPr id="228" name="円: 塗りつぶしなし 227">
                            <a:extLst>
                              <a:ext uri="{FF2B5EF4-FFF2-40B4-BE49-F238E27FC236}">
                                <a16:creationId xmlns:a16="http://schemas.microsoft.com/office/drawing/2014/main" id="{DC0F2960-649D-E282-AEEE-8CA6C257990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826860" y="4965980"/>
                            <a:ext cx="171260" cy="171260"/>
                          </a:xfrm>
                          <a:prstGeom prst="donut">
                            <a:avLst>
                              <a:gd name="adj" fmla="val 12965"/>
                            </a:avLst>
                          </a:prstGeom>
                          <a:solidFill>
                            <a:srgbClr val="5D9183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229" name="円: 塗りつぶしなし 228">
                            <a:extLst>
                              <a:ext uri="{FF2B5EF4-FFF2-40B4-BE49-F238E27FC236}">
                                <a16:creationId xmlns:a16="http://schemas.microsoft.com/office/drawing/2014/main" id="{05985264-9E38-E8AD-7F75-D0E5A7CB25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81591" y="4965980"/>
                            <a:ext cx="171260" cy="171260"/>
                          </a:xfrm>
                          <a:prstGeom prst="donut">
                            <a:avLst>
                              <a:gd name="adj" fmla="val 15171"/>
                            </a:avLst>
                          </a:prstGeom>
                          <a:solidFill>
                            <a:srgbClr val="5D9183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227" name="フリーフォーム: 図形 226">
                          <a:extLst>
                            <a:ext uri="{FF2B5EF4-FFF2-40B4-BE49-F238E27FC236}">
                              <a16:creationId xmlns:a16="http://schemas.microsoft.com/office/drawing/2014/main" id="{9201A91E-87B5-C503-B0E4-4BE3F0EA96F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6200000">
                          <a:off x="2971657" y="5255456"/>
                          <a:ext cx="402310" cy="1037377"/>
                        </a:xfrm>
                        <a:custGeom>
                          <a:avLst/>
                          <a:gdLst>
                            <a:gd name="connsiteX0" fmla="*/ 402310 w 402310"/>
                            <a:gd name="connsiteY0" fmla="*/ 687676 h 1037377"/>
                            <a:gd name="connsiteX1" fmla="*/ 290528 w 402310"/>
                            <a:gd name="connsiteY1" fmla="*/ 794446 h 1037377"/>
                            <a:gd name="connsiteX2" fmla="*/ 291723 w 402310"/>
                            <a:gd name="connsiteY2" fmla="*/ 797080 h 1037377"/>
                            <a:gd name="connsiteX3" fmla="*/ 190668 w 402310"/>
                            <a:gd name="connsiteY3" fmla="*/ 1037377 h 1037377"/>
                            <a:gd name="connsiteX4" fmla="*/ 1908 w 402310"/>
                            <a:gd name="connsiteY4" fmla="*/ 849829 h 1037377"/>
                            <a:gd name="connsiteX5" fmla="*/ 1908 w 402310"/>
                            <a:gd name="connsiteY5" fmla="*/ 396586 h 1037377"/>
                            <a:gd name="connsiteX6" fmla="*/ 5102 w 402310"/>
                            <a:gd name="connsiteY6" fmla="*/ 399595 h 1037377"/>
                            <a:gd name="connsiteX7" fmla="*/ 1908 w 402310"/>
                            <a:gd name="connsiteY7" fmla="*/ 324301 h 1037377"/>
                            <a:gd name="connsiteX8" fmla="*/ 145298 w 402310"/>
                            <a:gd name="connsiteY8" fmla="*/ 454431 h 1037377"/>
                            <a:gd name="connsiteX9" fmla="*/ 149564 w 402310"/>
                            <a:gd name="connsiteY9" fmla="*/ 436698 h 1037377"/>
                            <a:gd name="connsiteX10" fmla="*/ 140928 w 402310"/>
                            <a:gd name="connsiteY10" fmla="*/ 433034 h 1037377"/>
                            <a:gd name="connsiteX11" fmla="*/ 129509 w 402310"/>
                            <a:gd name="connsiteY11" fmla="*/ 404786 h 1037377"/>
                            <a:gd name="connsiteX12" fmla="*/ 129509 w 402310"/>
                            <a:gd name="connsiteY12" fmla="*/ 392908 h 1037377"/>
                            <a:gd name="connsiteX13" fmla="*/ 140928 w 402310"/>
                            <a:gd name="connsiteY13" fmla="*/ 364662 h 1037377"/>
                            <a:gd name="connsiteX14" fmla="*/ 149682 w 402310"/>
                            <a:gd name="connsiteY14" fmla="*/ 360947 h 1037377"/>
                            <a:gd name="connsiteX15" fmla="*/ 131728 w 402310"/>
                            <a:gd name="connsiteY15" fmla="*/ 286313 h 1037377"/>
                            <a:gd name="connsiteX16" fmla="*/ 0 w 402310"/>
                            <a:gd name="connsiteY16" fmla="*/ 320396 h 1037377"/>
                            <a:gd name="connsiteX17" fmla="*/ 0 w 402310"/>
                            <a:gd name="connsiteY17" fmla="*/ 199271 h 1037377"/>
                            <a:gd name="connsiteX18" fmla="*/ 1 w 402310"/>
                            <a:gd name="connsiteY18" fmla="*/ 199270 h 1037377"/>
                            <a:gd name="connsiteX19" fmla="*/ 1 w 402310"/>
                            <a:gd name="connsiteY19" fmla="*/ 103542 h 1037377"/>
                            <a:gd name="connsiteX20" fmla="*/ 91521 w 402310"/>
                            <a:gd name="connsiteY20" fmla="*/ 0 h 1037377"/>
                            <a:gd name="connsiteX21" fmla="*/ 244056 w 402310"/>
                            <a:gd name="connsiteY21" fmla="*/ 97682 h 1037377"/>
                            <a:gd name="connsiteX22" fmla="*/ 243225 w 402310"/>
                            <a:gd name="connsiteY22" fmla="*/ 100082 h 1037377"/>
                            <a:gd name="connsiteX23" fmla="*/ 246623 w 402310"/>
                            <a:gd name="connsiteY23" fmla="*/ 97682 h 1037377"/>
                            <a:gd name="connsiteX24" fmla="*/ 377523 w 402310"/>
                            <a:gd name="connsiteY24" fmla="*/ 222715 h 1037377"/>
                            <a:gd name="connsiteX25" fmla="*/ 231243 w 402310"/>
                            <a:gd name="connsiteY25" fmla="*/ 260564 h 1037377"/>
                            <a:gd name="connsiteX26" fmla="*/ 207097 w 402310"/>
                            <a:gd name="connsiteY26" fmla="*/ 360946 h 1037377"/>
                            <a:gd name="connsiteX27" fmla="*/ 215852 w 402310"/>
                            <a:gd name="connsiteY27" fmla="*/ 364662 h 1037377"/>
                            <a:gd name="connsiteX28" fmla="*/ 227271 w 402310"/>
                            <a:gd name="connsiteY28" fmla="*/ 392908 h 1037377"/>
                            <a:gd name="connsiteX29" fmla="*/ 227271 w 402310"/>
                            <a:gd name="connsiteY29" fmla="*/ 404786 h 1037377"/>
                            <a:gd name="connsiteX30" fmla="*/ 215852 w 402310"/>
                            <a:gd name="connsiteY30" fmla="*/ 433034 h 1037377"/>
                            <a:gd name="connsiteX31" fmla="*/ 207214 w 402310"/>
                            <a:gd name="connsiteY31" fmla="*/ 436699 h 1037377"/>
                            <a:gd name="connsiteX32" fmla="*/ 229962 w 402310"/>
                            <a:gd name="connsiteY32" fmla="*/ 531266 h 103737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</a:cxnLst>
                          <a:rect l="l" t="t" r="r" b="b"/>
                          <a:pathLst>
                            <a:path w="402310" h="1037377">
                              <a:moveTo>
                                <a:pt x="402310" y="687676"/>
                              </a:moveTo>
                              <a:lnTo>
                                <a:pt x="290528" y="794446"/>
                              </a:lnTo>
                              <a:lnTo>
                                <a:pt x="291723" y="797080"/>
                              </a:lnTo>
                              <a:lnTo>
                                <a:pt x="190668" y="1037377"/>
                              </a:lnTo>
                              <a:lnTo>
                                <a:pt x="1908" y="849829"/>
                              </a:lnTo>
                              <a:lnTo>
                                <a:pt x="1908" y="396586"/>
                              </a:lnTo>
                              <a:lnTo>
                                <a:pt x="5102" y="399595"/>
                              </a:lnTo>
                              <a:lnTo>
                                <a:pt x="1908" y="324301"/>
                              </a:lnTo>
                              <a:lnTo>
                                <a:pt x="145298" y="454431"/>
                              </a:lnTo>
                              <a:lnTo>
                                <a:pt x="149564" y="436698"/>
                              </a:lnTo>
                              <a:lnTo>
                                <a:pt x="140928" y="433034"/>
                              </a:lnTo>
                              <a:cubicBezTo>
                                <a:pt x="133872" y="425804"/>
                                <a:pt x="129509" y="415818"/>
                                <a:pt x="129509" y="404786"/>
                              </a:cubicBezTo>
                              <a:lnTo>
                                <a:pt x="129509" y="392908"/>
                              </a:lnTo>
                              <a:cubicBezTo>
                                <a:pt x="129509" y="381878"/>
                                <a:pt x="133872" y="371891"/>
                                <a:pt x="140928" y="364662"/>
                              </a:cubicBezTo>
                              <a:lnTo>
                                <a:pt x="149682" y="360947"/>
                              </a:lnTo>
                              <a:lnTo>
                                <a:pt x="131728" y="286313"/>
                              </a:lnTo>
                              <a:lnTo>
                                <a:pt x="0" y="320396"/>
                              </a:lnTo>
                              <a:lnTo>
                                <a:pt x="0" y="199271"/>
                              </a:lnTo>
                              <a:lnTo>
                                <a:pt x="1" y="199270"/>
                              </a:lnTo>
                              <a:lnTo>
                                <a:pt x="1" y="103542"/>
                              </a:lnTo>
                              <a:lnTo>
                                <a:pt x="91521" y="0"/>
                              </a:lnTo>
                              <a:lnTo>
                                <a:pt x="244056" y="97682"/>
                              </a:lnTo>
                              <a:lnTo>
                                <a:pt x="243225" y="100082"/>
                              </a:lnTo>
                              <a:lnTo>
                                <a:pt x="246623" y="97682"/>
                              </a:lnTo>
                              <a:lnTo>
                                <a:pt x="377523" y="222715"/>
                              </a:lnTo>
                              <a:lnTo>
                                <a:pt x="231243" y="260564"/>
                              </a:lnTo>
                              <a:lnTo>
                                <a:pt x="207097" y="360946"/>
                              </a:lnTo>
                              <a:lnTo>
                                <a:pt x="215852" y="364662"/>
                              </a:lnTo>
                              <a:cubicBezTo>
                                <a:pt x="222907" y="371891"/>
                                <a:pt x="227271" y="381878"/>
                                <a:pt x="227271" y="392908"/>
                              </a:cubicBezTo>
                              <a:lnTo>
                                <a:pt x="227271" y="404786"/>
                              </a:lnTo>
                              <a:cubicBezTo>
                                <a:pt x="227271" y="415818"/>
                                <a:pt x="222907" y="425804"/>
                                <a:pt x="215852" y="433034"/>
                              </a:cubicBezTo>
                              <a:lnTo>
                                <a:pt x="207214" y="436699"/>
                              </a:lnTo>
                              <a:lnTo>
                                <a:pt x="229962" y="53126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D5262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20" name="フリーフォーム: 図形 219">
                        <a:extLst>
                          <a:ext uri="{FF2B5EF4-FFF2-40B4-BE49-F238E27FC236}">
                            <a16:creationId xmlns:a16="http://schemas.microsoft.com/office/drawing/2014/main" id="{02F77D6B-EA5D-F7D2-B716-BCC4311EF0E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32094" y="4766395"/>
                        <a:ext cx="792268" cy="271315"/>
                      </a:xfrm>
                      <a:custGeom>
                        <a:avLst/>
                        <a:gdLst>
                          <a:gd name="connsiteX0" fmla="*/ 965925 w 1101656"/>
                          <a:gd name="connsiteY0" fmla="*/ 107235 h 377265"/>
                          <a:gd name="connsiteX1" fmla="*/ 965925 w 1101656"/>
                          <a:gd name="connsiteY1" fmla="*/ 175596 h 377265"/>
                          <a:gd name="connsiteX2" fmla="*/ 1024420 w 1101656"/>
                          <a:gd name="connsiteY2" fmla="*/ 175596 h 377265"/>
                          <a:gd name="connsiteX3" fmla="*/ 1024420 w 1101656"/>
                          <a:gd name="connsiteY3" fmla="*/ 107235 h 377265"/>
                          <a:gd name="connsiteX4" fmla="*/ 829812 w 1101656"/>
                          <a:gd name="connsiteY4" fmla="*/ 107235 h 377265"/>
                          <a:gd name="connsiteX5" fmla="*/ 829812 w 1101656"/>
                          <a:gd name="connsiteY5" fmla="*/ 175596 h 377265"/>
                          <a:gd name="connsiteX6" fmla="*/ 888689 w 1101656"/>
                          <a:gd name="connsiteY6" fmla="*/ 175596 h 377265"/>
                          <a:gd name="connsiteX7" fmla="*/ 888689 w 1101656"/>
                          <a:gd name="connsiteY7" fmla="*/ 107235 h 377265"/>
                          <a:gd name="connsiteX8" fmla="*/ 752178 w 1101656"/>
                          <a:gd name="connsiteY8" fmla="*/ 19575 h 377265"/>
                          <a:gd name="connsiteX9" fmla="*/ 752576 w 1101656"/>
                          <a:gd name="connsiteY9" fmla="*/ 19575 h 377265"/>
                          <a:gd name="connsiteX10" fmla="*/ 829812 w 1101656"/>
                          <a:gd name="connsiteY10" fmla="*/ 19575 h 377265"/>
                          <a:gd name="connsiteX11" fmla="*/ 888689 w 1101656"/>
                          <a:gd name="connsiteY11" fmla="*/ 19575 h 377265"/>
                          <a:gd name="connsiteX12" fmla="*/ 965925 w 1101656"/>
                          <a:gd name="connsiteY12" fmla="*/ 19575 h 377265"/>
                          <a:gd name="connsiteX13" fmla="*/ 1024420 w 1101656"/>
                          <a:gd name="connsiteY13" fmla="*/ 19575 h 377265"/>
                          <a:gd name="connsiteX14" fmla="*/ 1101656 w 1101656"/>
                          <a:gd name="connsiteY14" fmla="*/ 19575 h 377265"/>
                          <a:gd name="connsiteX15" fmla="*/ 1101656 w 1101656"/>
                          <a:gd name="connsiteY15" fmla="*/ 107235 h 377265"/>
                          <a:gd name="connsiteX16" fmla="*/ 1101656 w 1101656"/>
                          <a:gd name="connsiteY16" fmla="*/ 175596 h 377265"/>
                          <a:gd name="connsiteX17" fmla="*/ 1101656 w 1101656"/>
                          <a:gd name="connsiteY17" fmla="*/ 263256 h 377265"/>
                          <a:gd name="connsiteX18" fmla="*/ 1101656 w 1101656"/>
                          <a:gd name="connsiteY18" fmla="*/ 377265 h 377265"/>
                          <a:gd name="connsiteX19" fmla="*/ 1024420 w 1101656"/>
                          <a:gd name="connsiteY19" fmla="*/ 377265 h 377265"/>
                          <a:gd name="connsiteX20" fmla="*/ 1024420 w 1101656"/>
                          <a:gd name="connsiteY20" fmla="*/ 263256 h 377265"/>
                          <a:gd name="connsiteX21" fmla="*/ 829812 w 1101656"/>
                          <a:gd name="connsiteY21" fmla="*/ 263256 h 377265"/>
                          <a:gd name="connsiteX22" fmla="*/ 829812 w 1101656"/>
                          <a:gd name="connsiteY22" fmla="*/ 377265 h 377265"/>
                          <a:gd name="connsiteX23" fmla="*/ 752576 w 1101656"/>
                          <a:gd name="connsiteY23" fmla="*/ 377265 h 377265"/>
                          <a:gd name="connsiteX24" fmla="*/ 752576 w 1101656"/>
                          <a:gd name="connsiteY24" fmla="*/ 263256 h 377265"/>
                          <a:gd name="connsiteX25" fmla="*/ 752178 w 1101656"/>
                          <a:gd name="connsiteY25" fmla="*/ 263256 h 377265"/>
                          <a:gd name="connsiteX26" fmla="*/ 752178 w 1101656"/>
                          <a:gd name="connsiteY26" fmla="*/ 175596 h 377265"/>
                          <a:gd name="connsiteX27" fmla="*/ 752576 w 1101656"/>
                          <a:gd name="connsiteY27" fmla="*/ 175596 h 377265"/>
                          <a:gd name="connsiteX28" fmla="*/ 752576 w 1101656"/>
                          <a:gd name="connsiteY28" fmla="*/ 107235 h 377265"/>
                          <a:gd name="connsiteX29" fmla="*/ 752178 w 1101656"/>
                          <a:gd name="connsiteY29" fmla="*/ 107235 h 377265"/>
                          <a:gd name="connsiteX30" fmla="*/ 294493 w 1101656"/>
                          <a:gd name="connsiteY30" fmla="*/ 0 h 377265"/>
                          <a:gd name="connsiteX31" fmla="*/ 306871 w 1101656"/>
                          <a:gd name="connsiteY31" fmla="*/ 86782 h 377265"/>
                          <a:gd name="connsiteX32" fmla="*/ 197920 w 1101656"/>
                          <a:gd name="connsiteY32" fmla="*/ 102322 h 377265"/>
                          <a:gd name="connsiteX33" fmla="*/ 197920 w 1101656"/>
                          <a:gd name="connsiteY33" fmla="*/ 153415 h 377265"/>
                          <a:gd name="connsiteX34" fmla="*/ 316153 w 1101656"/>
                          <a:gd name="connsiteY34" fmla="*/ 153415 h 377265"/>
                          <a:gd name="connsiteX35" fmla="*/ 316153 w 1101656"/>
                          <a:gd name="connsiteY35" fmla="*/ 241075 h 377265"/>
                          <a:gd name="connsiteX36" fmla="*/ 197920 w 1101656"/>
                          <a:gd name="connsiteY36" fmla="*/ 241075 h 377265"/>
                          <a:gd name="connsiteX37" fmla="*/ 197920 w 1101656"/>
                          <a:gd name="connsiteY37" fmla="*/ 377263 h 377265"/>
                          <a:gd name="connsiteX38" fmla="*/ 120684 w 1101656"/>
                          <a:gd name="connsiteY38" fmla="*/ 377263 h 377265"/>
                          <a:gd name="connsiteX39" fmla="*/ 120684 w 1101656"/>
                          <a:gd name="connsiteY39" fmla="*/ 241075 h 377265"/>
                          <a:gd name="connsiteX40" fmla="*/ 0 w 1101656"/>
                          <a:gd name="connsiteY40" fmla="*/ 241075 h 377265"/>
                          <a:gd name="connsiteX41" fmla="*/ 0 w 1101656"/>
                          <a:gd name="connsiteY41" fmla="*/ 153415 h 377265"/>
                          <a:gd name="connsiteX42" fmla="*/ 120684 w 1101656"/>
                          <a:gd name="connsiteY42" fmla="*/ 153415 h 377265"/>
                          <a:gd name="connsiteX43" fmla="*/ 120684 w 1101656"/>
                          <a:gd name="connsiteY43" fmla="*/ 113338 h 377265"/>
                          <a:gd name="connsiteX44" fmla="*/ 26227 w 1101656"/>
                          <a:gd name="connsiteY44" fmla="*/ 126810 h 377265"/>
                          <a:gd name="connsiteX45" fmla="*/ 13849 w 1101656"/>
                          <a:gd name="connsiteY45" fmla="*/ 40028 h 377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</a:cxnLst>
                        <a:rect l="l" t="t" r="r" b="b"/>
                        <a:pathLst>
                          <a:path w="1101656" h="377265">
                            <a:moveTo>
                              <a:pt x="965925" y="107235"/>
                            </a:moveTo>
                            <a:lnTo>
                              <a:pt x="965925" y="175596"/>
                            </a:lnTo>
                            <a:lnTo>
                              <a:pt x="1024420" y="175596"/>
                            </a:lnTo>
                            <a:lnTo>
                              <a:pt x="1024420" y="107235"/>
                            </a:lnTo>
                            <a:close/>
                            <a:moveTo>
                              <a:pt x="829812" y="107235"/>
                            </a:moveTo>
                            <a:lnTo>
                              <a:pt x="829812" y="175596"/>
                            </a:lnTo>
                            <a:lnTo>
                              <a:pt x="888689" y="175596"/>
                            </a:lnTo>
                            <a:lnTo>
                              <a:pt x="888689" y="107235"/>
                            </a:lnTo>
                            <a:close/>
                            <a:moveTo>
                              <a:pt x="752178" y="19575"/>
                            </a:moveTo>
                            <a:lnTo>
                              <a:pt x="752576" y="19575"/>
                            </a:lnTo>
                            <a:lnTo>
                              <a:pt x="829812" y="19575"/>
                            </a:lnTo>
                            <a:lnTo>
                              <a:pt x="888689" y="19575"/>
                            </a:lnTo>
                            <a:lnTo>
                              <a:pt x="965925" y="19575"/>
                            </a:lnTo>
                            <a:lnTo>
                              <a:pt x="1024420" y="19575"/>
                            </a:lnTo>
                            <a:lnTo>
                              <a:pt x="1101656" y="19575"/>
                            </a:lnTo>
                            <a:lnTo>
                              <a:pt x="1101656" y="107235"/>
                            </a:lnTo>
                            <a:lnTo>
                              <a:pt x="1101656" y="175596"/>
                            </a:lnTo>
                            <a:lnTo>
                              <a:pt x="1101656" y="263256"/>
                            </a:lnTo>
                            <a:lnTo>
                              <a:pt x="1101656" y="377265"/>
                            </a:lnTo>
                            <a:lnTo>
                              <a:pt x="1024420" y="377265"/>
                            </a:lnTo>
                            <a:lnTo>
                              <a:pt x="1024420" y="263256"/>
                            </a:lnTo>
                            <a:lnTo>
                              <a:pt x="829812" y="263256"/>
                            </a:lnTo>
                            <a:lnTo>
                              <a:pt x="829812" y="377265"/>
                            </a:lnTo>
                            <a:lnTo>
                              <a:pt x="752576" y="377265"/>
                            </a:lnTo>
                            <a:lnTo>
                              <a:pt x="752576" y="263256"/>
                            </a:lnTo>
                            <a:lnTo>
                              <a:pt x="752178" y="263256"/>
                            </a:lnTo>
                            <a:lnTo>
                              <a:pt x="752178" y="175596"/>
                            </a:lnTo>
                            <a:lnTo>
                              <a:pt x="752576" y="175596"/>
                            </a:lnTo>
                            <a:lnTo>
                              <a:pt x="752576" y="107235"/>
                            </a:lnTo>
                            <a:lnTo>
                              <a:pt x="752178" y="107235"/>
                            </a:lnTo>
                            <a:close/>
                            <a:moveTo>
                              <a:pt x="294493" y="0"/>
                            </a:moveTo>
                            <a:lnTo>
                              <a:pt x="306871" y="86782"/>
                            </a:lnTo>
                            <a:lnTo>
                              <a:pt x="197920" y="102322"/>
                            </a:lnTo>
                            <a:lnTo>
                              <a:pt x="197920" y="153415"/>
                            </a:lnTo>
                            <a:lnTo>
                              <a:pt x="316153" y="153415"/>
                            </a:lnTo>
                            <a:lnTo>
                              <a:pt x="316153" y="241075"/>
                            </a:lnTo>
                            <a:lnTo>
                              <a:pt x="197920" y="241075"/>
                            </a:lnTo>
                            <a:lnTo>
                              <a:pt x="197920" y="377263"/>
                            </a:lnTo>
                            <a:lnTo>
                              <a:pt x="120684" y="377263"/>
                            </a:lnTo>
                            <a:lnTo>
                              <a:pt x="120684" y="241075"/>
                            </a:lnTo>
                            <a:lnTo>
                              <a:pt x="0" y="241075"/>
                            </a:lnTo>
                            <a:lnTo>
                              <a:pt x="0" y="153415"/>
                            </a:lnTo>
                            <a:lnTo>
                              <a:pt x="120684" y="153415"/>
                            </a:lnTo>
                            <a:lnTo>
                              <a:pt x="120684" y="113338"/>
                            </a:lnTo>
                            <a:lnTo>
                              <a:pt x="26227" y="126810"/>
                            </a:lnTo>
                            <a:lnTo>
                              <a:pt x="13849" y="40028"/>
                            </a:lnTo>
                            <a:close/>
                          </a:path>
                        </a:pathLst>
                      </a:custGeom>
                      <a:solidFill>
                        <a:srgbClr val="1C1C1C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21" name="フリーフォーム: 図形 220">
                        <a:extLst>
                          <a:ext uri="{FF2B5EF4-FFF2-40B4-BE49-F238E27FC236}">
                            <a16:creationId xmlns:a16="http://schemas.microsoft.com/office/drawing/2014/main" id="{C9436F49-75ED-CFB6-E3FF-0E8A9DDF64C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851490" y="4916101"/>
                        <a:ext cx="831877" cy="975593"/>
                      </a:xfrm>
                      <a:custGeom>
                        <a:avLst/>
                        <a:gdLst>
                          <a:gd name="connsiteX0" fmla="*/ 575629 w 1151258"/>
                          <a:gd name="connsiteY0" fmla="*/ 0 h 1350150"/>
                          <a:gd name="connsiteX1" fmla="*/ 799690 w 1151258"/>
                          <a:gd name="connsiteY1" fmla="*/ 53050 h 1350150"/>
                          <a:gd name="connsiteX2" fmla="*/ 859366 w 1151258"/>
                          <a:gd name="connsiteY2" fmla="*/ 91038 h 1350150"/>
                          <a:gd name="connsiteX3" fmla="*/ 879644 w 1151258"/>
                          <a:gd name="connsiteY3" fmla="*/ 74956 h 1350150"/>
                          <a:gd name="connsiteX4" fmla="*/ 936113 w 1151258"/>
                          <a:gd name="connsiteY4" fmla="*/ 61546 h 1350150"/>
                          <a:gd name="connsiteX5" fmla="*/ 1081186 w 1151258"/>
                          <a:gd name="connsiteY5" fmla="*/ 232193 h 1350150"/>
                          <a:gd name="connsiteX6" fmla="*/ 1069786 w 1151258"/>
                          <a:gd name="connsiteY6" fmla="*/ 298616 h 1350150"/>
                          <a:gd name="connsiteX7" fmla="*/ 1060723 w 1151258"/>
                          <a:gd name="connsiteY7" fmla="*/ 314428 h 1350150"/>
                          <a:gd name="connsiteX8" fmla="*/ 1106022 w 1151258"/>
                          <a:gd name="connsiteY8" fmla="*/ 412305 h 1350150"/>
                          <a:gd name="connsiteX9" fmla="*/ 1151258 w 1151258"/>
                          <a:gd name="connsiteY9" fmla="*/ 675075 h 1350150"/>
                          <a:gd name="connsiteX10" fmla="*/ 1106022 w 1151258"/>
                          <a:gd name="connsiteY10" fmla="*/ 937845 h 1350150"/>
                          <a:gd name="connsiteX11" fmla="*/ 1058913 w 1151258"/>
                          <a:gd name="connsiteY11" fmla="*/ 1039632 h 1350150"/>
                          <a:gd name="connsiteX12" fmla="*/ 1069786 w 1151258"/>
                          <a:gd name="connsiteY12" fmla="*/ 1058602 h 1350150"/>
                          <a:gd name="connsiteX13" fmla="*/ 1081186 w 1151258"/>
                          <a:gd name="connsiteY13" fmla="*/ 1125025 h 1350150"/>
                          <a:gd name="connsiteX14" fmla="*/ 936113 w 1151258"/>
                          <a:gd name="connsiteY14" fmla="*/ 1295672 h 1350150"/>
                          <a:gd name="connsiteX15" fmla="*/ 879644 w 1151258"/>
                          <a:gd name="connsiteY15" fmla="*/ 1282262 h 1350150"/>
                          <a:gd name="connsiteX16" fmla="*/ 854422 w 1151258"/>
                          <a:gd name="connsiteY16" fmla="*/ 1262259 h 1350150"/>
                          <a:gd name="connsiteX17" fmla="*/ 799690 w 1151258"/>
                          <a:gd name="connsiteY17" fmla="*/ 1297100 h 1350150"/>
                          <a:gd name="connsiteX18" fmla="*/ 575629 w 1151258"/>
                          <a:gd name="connsiteY18" fmla="*/ 1350150 h 1350150"/>
                          <a:gd name="connsiteX19" fmla="*/ 351568 w 1151258"/>
                          <a:gd name="connsiteY19" fmla="*/ 1297100 h 1350150"/>
                          <a:gd name="connsiteX20" fmla="*/ 296835 w 1151258"/>
                          <a:gd name="connsiteY20" fmla="*/ 1262259 h 1350150"/>
                          <a:gd name="connsiteX21" fmla="*/ 271612 w 1151258"/>
                          <a:gd name="connsiteY21" fmla="*/ 1282262 h 1350150"/>
                          <a:gd name="connsiteX22" fmla="*/ 215143 w 1151258"/>
                          <a:gd name="connsiteY22" fmla="*/ 1295672 h 1350150"/>
                          <a:gd name="connsiteX23" fmla="*/ 70070 w 1151258"/>
                          <a:gd name="connsiteY23" fmla="*/ 1125025 h 1350150"/>
                          <a:gd name="connsiteX24" fmla="*/ 81471 w 1151258"/>
                          <a:gd name="connsiteY24" fmla="*/ 1058602 h 1350150"/>
                          <a:gd name="connsiteX25" fmla="*/ 92345 w 1151258"/>
                          <a:gd name="connsiteY25" fmla="*/ 1039630 h 1350150"/>
                          <a:gd name="connsiteX26" fmla="*/ 45236 w 1151258"/>
                          <a:gd name="connsiteY26" fmla="*/ 937845 h 1350150"/>
                          <a:gd name="connsiteX27" fmla="*/ 0 w 1151258"/>
                          <a:gd name="connsiteY27" fmla="*/ 675075 h 1350150"/>
                          <a:gd name="connsiteX28" fmla="*/ 45236 w 1151258"/>
                          <a:gd name="connsiteY28" fmla="*/ 412305 h 1350150"/>
                          <a:gd name="connsiteX29" fmla="*/ 90535 w 1151258"/>
                          <a:gd name="connsiteY29" fmla="*/ 314430 h 1350150"/>
                          <a:gd name="connsiteX30" fmla="*/ 81471 w 1151258"/>
                          <a:gd name="connsiteY30" fmla="*/ 298616 h 1350150"/>
                          <a:gd name="connsiteX31" fmla="*/ 70070 w 1151258"/>
                          <a:gd name="connsiteY31" fmla="*/ 232193 h 1350150"/>
                          <a:gd name="connsiteX32" fmla="*/ 215143 w 1151258"/>
                          <a:gd name="connsiteY32" fmla="*/ 61546 h 1350150"/>
                          <a:gd name="connsiteX33" fmla="*/ 271612 w 1151258"/>
                          <a:gd name="connsiteY33" fmla="*/ 74956 h 1350150"/>
                          <a:gd name="connsiteX34" fmla="*/ 291891 w 1151258"/>
                          <a:gd name="connsiteY34" fmla="*/ 91038 h 1350150"/>
                          <a:gd name="connsiteX35" fmla="*/ 351568 w 1151258"/>
                          <a:gd name="connsiteY35" fmla="*/ 53050 h 1350150"/>
                          <a:gd name="connsiteX36" fmla="*/ 575629 w 1151258"/>
                          <a:gd name="connsiteY36" fmla="*/ 0 h 1350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</a:cxnLst>
                        <a:rect l="l" t="t" r="r" b="b"/>
                        <a:pathLst>
                          <a:path w="1151258" h="1350150">
                            <a:moveTo>
                              <a:pt x="575629" y="0"/>
                            </a:moveTo>
                            <a:cubicBezTo>
                              <a:pt x="655107" y="0"/>
                              <a:pt x="730823" y="18890"/>
                              <a:pt x="799690" y="53050"/>
                            </a:cubicBezTo>
                            <a:lnTo>
                              <a:pt x="859366" y="91038"/>
                            </a:lnTo>
                            <a:lnTo>
                              <a:pt x="879644" y="74956"/>
                            </a:lnTo>
                            <a:cubicBezTo>
                              <a:pt x="897000" y="66321"/>
                              <a:pt x="916083" y="61546"/>
                              <a:pt x="936113" y="61546"/>
                            </a:cubicBezTo>
                            <a:cubicBezTo>
                              <a:pt x="1016235" y="61546"/>
                              <a:pt x="1081186" y="137947"/>
                              <a:pt x="1081186" y="232193"/>
                            </a:cubicBezTo>
                            <a:cubicBezTo>
                              <a:pt x="1081186" y="255754"/>
                              <a:pt x="1077127" y="278200"/>
                              <a:pt x="1069786" y="298616"/>
                            </a:cubicBezTo>
                            <a:lnTo>
                              <a:pt x="1060723" y="314428"/>
                            </a:lnTo>
                            <a:lnTo>
                              <a:pt x="1106022" y="412305"/>
                            </a:lnTo>
                            <a:cubicBezTo>
                              <a:pt x="1135151" y="493070"/>
                              <a:pt x="1151258" y="581866"/>
                              <a:pt x="1151258" y="675075"/>
                            </a:cubicBezTo>
                            <a:cubicBezTo>
                              <a:pt x="1151258" y="768283"/>
                              <a:pt x="1135151" y="857080"/>
                              <a:pt x="1106022" y="937845"/>
                            </a:cubicBezTo>
                            <a:lnTo>
                              <a:pt x="1058913" y="1039632"/>
                            </a:lnTo>
                            <a:lnTo>
                              <a:pt x="1069786" y="1058602"/>
                            </a:lnTo>
                            <a:cubicBezTo>
                              <a:pt x="1077127" y="1079018"/>
                              <a:pt x="1081186" y="1101464"/>
                              <a:pt x="1081186" y="1125025"/>
                            </a:cubicBezTo>
                            <a:cubicBezTo>
                              <a:pt x="1081186" y="1219271"/>
                              <a:pt x="1016235" y="1295672"/>
                              <a:pt x="936113" y="1295672"/>
                            </a:cubicBezTo>
                            <a:cubicBezTo>
                              <a:pt x="916083" y="1295672"/>
                              <a:pt x="897000" y="1290897"/>
                              <a:pt x="879644" y="1282262"/>
                            </a:cubicBezTo>
                            <a:lnTo>
                              <a:pt x="854422" y="1262259"/>
                            </a:lnTo>
                            <a:lnTo>
                              <a:pt x="799690" y="1297100"/>
                            </a:lnTo>
                            <a:cubicBezTo>
                              <a:pt x="730823" y="1331260"/>
                              <a:pt x="655107" y="1350150"/>
                              <a:pt x="575629" y="1350150"/>
                            </a:cubicBezTo>
                            <a:cubicBezTo>
                              <a:pt x="496151" y="1350150"/>
                              <a:pt x="420436" y="1331260"/>
                              <a:pt x="351568" y="1297100"/>
                            </a:cubicBezTo>
                            <a:lnTo>
                              <a:pt x="296835" y="1262259"/>
                            </a:lnTo>
                            <a:lnTo>
                              <a:pt x="271612" y="1282262"/>
                            </a:lnTo>
                            <a:cubicBezTo>
                              <a:pt x="254256" y="1290897"/>
                              <a:pt x="235174" y="1295672"/>
                              <a:pt x="215143" y="1295672"/>
                            </a:cubicBezTo>
                            <a:cubicBezTo>
                              <a:pt x="135021" y="1295672"/>
                              <a:pt x="70070" y="1219271"/>
                              <a:pt x="70070" y="1125025"/>
                            </a:cubicBezTo>
                            <a:cubicBezTo>
                              <a:pt x="70070" y="1101464"/>
                              <a:pt x="74130" y="1079018"/>
                              <a:pt x="81471" y="1058602"/>
                            </a:cubicBezTo>
                            <a:lnTo>
                              <a:pt x="92345" y="1039630"/>
                            </a:lnTo>
                            <a:lnTo>
                              <a:pt x="45236" y="937845"/>
                            </a:lnTo>
                            <a:cubicBezTo>
                              <a:pt x="16107" y="857080"/>
                              <a:pt x="0" y="768283"/>
                              <a:pt x="0" y="675075"/>
                            </a:cubicBezTo>
                            <a:cubicBezTo>
                              <a:pt x="0" y="581866"/>
                              <a:pt x="16107" y="493070"/>
                              <a:pt x="45236" y="412305"/>
                            </a:cubicBezTo>
                            <a:lnTo>
                              <a:pt x="90535" y="314430"/>
                            </a:lnTo>
                            <a:lnTo>
                              <a:pt x="81471" y="298616"/>
                            </a:lnTo>
                            <a:cubicBezTo>
                              <a:pt x="74130" y="278200"/>
                              <a:pt x="70070" y="255754"/>
                              <a:pt x="70070" y="232193"/>
                            </a:cubicBezTo>
                            <a:cubicBezTo>
                              <a:pt x="70070" y="137947"/>
                              <a:pt x="135021" y="61546"/>
                              <a:pt x="215143" y="61546"/>
                            </a:cubicBezTo>
                            <a:cubicBezTo>
                              <a:pt x="235174" y="61546"/>
                              <a:pt x="254256" y="66321"/>
                              <a:pt x="271612" y="74956"/>
                            </a:cubicBezTo>
                            <a:lnTo>
                              <a:pt x="291891" y="91038"/>
                            </a:lnTo>
                            <a:lnTo>
                              <a:pt x="351568" y="53050"/>
                            </a:lnTo>
                            <a:cubicBezTo>
                              <a:pt x="420436" y="18890"/>
                              <a:pt x="496151" y="0"/>
                              <a:pt x="57562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AE3C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 dirty="0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  <p:sp>
                    <p:nvSpPr>
                      <p:cNvPr id="222" name="フリーフォーム: 図形 221">
                        <a:extLst>
                          <a:ext uri="{FF2B5EF4-FFF2-40B4-BE49-F238E27FC236}">
                            <a16:creationId xmlns:a16="http://schemas.microsoft.com/office/drawing/2014/main" id="{CF161C1C-2CE4-A7A1-1421-E0E7606874F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192622" y="5172431"/>
                        <a:ext cx="1004497" cy="521013"/>
                      </a:xfrm>
                      <a:custGeom>
                        <a:avLst/>
                        <a:gdLst>
                          <a:gd name="connsiteX0" fmla="*/ 1441009 w 1668057"/>
                          <a:gd name="connsiteY0" fmla="*/ 100013 h 865188"/>
                          <a:gd name="connsiteX1" fmla="*/ 1309262 w 1668057"/>
                          <a:gd name="connsiteY1" fmla="*/ 432582 h 865188"/>
                          <a:gd name="connsiteX2" fmla="*/ 1441009 w 1668057"/>
                          <a:gd name="connsiteY2" fmla="*/ 765151 h 865188"/>
                          <a:gd name="connsiteX3" fmla="*/ 1572756 w 1668057"/>
                          <a:gd name="connsiteY3" fmla="*/ 432582 h 865188"/>
                          <a:gd name="connsiteX4" fmla="*/ 1441009 w 1668057"/>
                          <a:gd name="connsiteY4" fmla="*/ 100013 h 865188"/>
                          <a:gd name="connsiteX5" fmla="*/ 933803 w 1668057"/>
                          <a:gd name="connsiteY5" fmla="*/ 100013 h 865188"/>
                          <a:gd name="connsiteX6" fmla="*/ 802056 w 1668057"/>
                          <a:gd name="connsiteY6" fmla="*/ 432582 h 865188"/>
                          <a:gd name="connsiteX7" fmla="*/ 933803 w 1668057"/>
                          <a:gd name="connsiteY7" fmla="*/ 765151 h 865188"/>
                          <a:gd name="connsiteX8" fmla="*/ 1065550 w 1668057"/>
                          <a:gd name="connsiteY8" fmla="*/ 432582 h 865188"/>
                          <a:gd name="connsiteX9" fmla="*/ 933803 w 1668057"/>
                          <a:gd name="connsiteY9" fmla="*/ 100013 h 865188"/>
                          <a:gd name="connsiteX10" fmla="*/ 428978 w 1668057"/>
                          <a:gd name="connsiteY10" fmla="*/ 100013 h 865188"/>
                          <a:gd name="connsiteX11" fmla="*/ 297231 w 1668057"/>
                          <a:gd name="connsiteY11" fmla="*/ 432582 h 865188"/>
                          <a:gd name="connsiteX12" fmla="*/ 428978 w 1668057"/>
                          <a:gd name="connsiteY12" fmla="*/ 765151 h 865188"/>
                          <a:gd name="connsiteX13" fmla="*/ 560725 w 1668057"/>
                          <a:gd name="connsiteY13" fmla="*/ 432582 h 865188"/>
                          <a:gd name="connsiteX14" fmla="*/ 428978 w 1668057"/>
                          <a:gd name="connsiteY14" fmla="*/ 100013 h 865188"/>
                          <a:gd name="connsiteX15" fmla="*/ 1441019 w 1668057"/>
                          <a:gd name="connsiteY15" fmla="*/ 1 h 865188"/>
                          <a:gd name="connsiteX16" fmla="*/ 1668057 w 1668057"/>
                          <a:gd name="connsiteY16" fmla="*/ 432578 h 865188"/>
                          <a:gd name="connsiteX17" fmla="*/ 1441019 w 1668057"/>
                          <a:gd name="connsiteY17" fmla="*/ 865154 h 865188"/>
                          <a:gd name="connsiteX18" fmla="*/ 1213981 w 1668057"/>
                          <a:gd name="connsiteY18" fmla="*/ 432578 h 865188"/>
                          <a:gd name="connsiteX19" fmla="*/ 1441019 w 1668057"/>
                          <a:gd name="connsiteY19" fmla="*/ 1 h 865188"/>
                          <a:gd name="connsiteX20" fmla="*/ 933813 w 1668057"/>
                          <a:gd name="connsiteY20" fmla="*/ 1 h 865188"/>
                          <a:gd name="connsiteX21" fmla="*/ 1160851 w 1668057"/>
                          <a:gd name="connsiteY21" fmla="*/ 432578 h 865188"/>
                          <a:gd name="connsiteX22" fmla="*/ 933813 w 1668057"/>
                          <a:gd name="connsiteY22" fmla="*/ 865154 h 865188"/>
                          <a:gd name="connsiteX23" fmla="*/ 706775 w 1668057"/>
                          <a:gd name="connsiteY23" fmla="*/ 432578 h 865188"/>
                          <a:gd name="connsiteX24" fmla="*/ 933813 w 1668057"/>
                          <a:gd name="connsiteY24" fmla="*/ 1 h 865188"/>
                          <a:gd name="connsiteX25" fmla="*/ 428988 w 1668057"/>
                          <a:gd name="connsiteY25" fmla="*/ 1 h 865188"/>
                          <a:gd name="connsiteX26" fmla="*/ 656026 w 1668057"/>
                          <a:gd name="connsiteY26" fmla="*/ 432578 h 865188"/>
                          <a:gd name="connsiteX27" fmla="*/ 428988 w 1668057"/>
                          <a:gd name="connsiteY27" fmla="*/ 865154 h 865188"/>
                          <a:gd name="connsiteX28" fmla="*/ 201950 w 1668057"/>
                          <a:gd name="connsiteY28" fmla="*/ 432578 h 865188"/>
                          <a:gd name="connsiteX29" fmla="*/ 428988 w 1668057"/>
                          <a:gd name="connsiteY29" fmla="*/ 1 h 865188"/>
                          <a:gd name="connsiteX30" fmla="*/ 0 w 1668057"/>
                          <a:gd name="connsiteY30" fmla="*/ 0 h 865188"/>
                          <a:gd name="connsiteX31" fmla="*/ 106700 w 1668057"/>
                          <a:gd name="connsiteY31" fmla="*/ 0 h 865188"/>
                          <a:gd name="connsiteX32" fmla="*/ 106700 w 1668057"/>
                          <a:gd name="connsiteY32" fmla="*/ 865188 h 865188"/>
                          <a:gd name="connsiteX33" fmla="*/ 0 w 1668057"/>
                          <a:gd name="connsiteY33" fmla="*/ 865188 h 8651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</a:cxnLst>
                        <a:rect l="l" t="t" r="r" b="b"/>
                        <a:pathLst>
                          <a:path w="1668057" h="865188">
                            <a:moveTo>
                              <a:pt x="1441009" y="100013"/>
                            </a:moveTo>
                            <a:cubicBezTo>
                              <a:pt x="1357192" y="100013"/>
                              <a:pt x="1307880" y="197419"/>
                              <a:pt x="1309262" y="432582"/>
                            </a:cubicBezTo>
                            <a:cubicBezTo>
                              <a:pt x="1310644" y="667745"/>
                              <a:pt x="1359956" y="767058"/>
                              <a:pt x="1441009" y="765151"/>
                            </a:cubicBezTo>
                            <a:cubicBezTo>
                              <a:pt x="1522062" y="763244"/>
                              <a:pt x="1572756" y="669652"/>
                              <a:pt x="1572756" y="432582"/>
                            </a:cubicBezTo>
                            <a:cubicBezTo>
                              <a:pt x="1572756" y="195512"/>
                              <a:pt x="1524826" y="100013"/>
                              <a:pt x="1441009" y="100013"/>
                            </a:cubicBezTo>
                            <a:close/>
                            <a:moveTo>
                              <a:pt x="933803" y="100013"/>
                            </a:moveTo>
                            <a:cubicBezTo>
                              <a:pt x="849986" y="100013"/>
                              <a:pt x="800674" y="197419"/>
                              <a:pt x="802056" y="432582"/>
                            </a:cubicBezTo>
                            <a:cubicBezTo>
                              <a:pt x="803438" y="667745"/>
                              <a:pt x="852750" y="767058"/>
                              <a:pt x="933803" y="765151"/>
                            </a:cubicBezTo>
                            <a:cubicBezTo>
                              <a:pt x="1014856" y="763244"/>
                              <a:pt x="1065550" y="669652"/>
                              <a:pt x="1065550" y="432582"/>
                            </a:cubicBezTo>
                            <a:cubicBezTo>
                              <a:pt x="1065550" y="195512"/>
                              <a:pt x="1017620" y="100013"/>
                              <a:pt x="933803" y="100013"/>
                            </a:cubicBezTo>
                            <a:close/>
                            <a:moveTo>
                              <a:pt x="428978" y="100013"/>
                            </a:moveTo>
                            <a:cubicBezTo>
                              <a:pt x="345161" y="100013"/>
                              <a:pt x="295849" y="197419"/>
                              <a:pt x="297231" y="432582"/>
                            </a:cubicBezTo>
                            <a:cubicBezTo>
                              <a:pt x="298613" y="667745"/>
                              <a:pt x="347925" y="767058"/>
                              <a:pt x="428978" y="765151"/>
                            </a:cubicBezTo>
                            <a:cubicBezTo>
                              <a:pt x="510031" y="763244"/>
                              <a:pt x="560725" y="669652"/>
                              <a:pt x="560725" y="432582"/>
                            </a:cubicBezTo>
                            <a:cubicBezTo>
                              <a:pt x="560725" y="195512"/>
                              <a:pt x="512795" y="100013"/>
                              <a:pt x="428978" y="100013"/>
                            </a:cubicBezTo>
                            <a:close/>
                            <a:moveTo>
                              <a:pt x="1441019" y="1"/>
                            </a:moveTo>
                            <a:cubicBezTo>
                              <a:pt x="1585459" y="1"/>
                              <a:pt x="1668057" y="124218"/>
                              <a:pt x="1668057" y="432578"/>
                            </a:cubicBezTo>
                            <a:cubicBezTo>
                              <a:pt x="1668057" y="740937"/>
                              <a:pt x="1580696" y="862674"/>
                              <a:pt x="1441019" y="865154"/>
                            </a:cubicBezTo>
                            <a:cubicBezTo>
                              <a:pt x="1301342" y="867634"/>
                              <a:pt x="1216362" y="738457"/>
                              <a:pt x="1213981" y="432578"/>
                            </a:cubicBezTo>
                            <a:cubicBezTo>
                              <a:pt x="1211600" y="126698"/>
                              <a:pt x="1296579" y="1"/>
                              <a:pt x="1441019" y="1"/>
                            </a:cubicBezTo>
                            <a:close/>
                            <a:moveTo>
                              <a:pt x="933813" y="1"/>
                            </a:moveTo>
                            <a:cubicBezTo>
                              <a:pt x="1078253" y="1"/>
                              <a:pt x="1160851" y="124218"/>
                              <a:pt x="1160851" y="432578"/>
                            </a:cubicBezTo>
                            <a:cubicBezTo>
                              <a:pt x="1160851" y="740937"/>
                              <a:pt x="1073490" y="862674"/>
                              <a:pt x="933813" y="865154"/>
                            </a:cubicBezTo>
                            <a:cubicBezTo>
                              <a:pt x="794136" y="867634"/>
                              <a:pt x="709156" y="738457"/>
                              <a:pt x="706775" y="432578"/>
                            </a:cubicBezTo>
                            <a:cubicBezTo>
                              <a:pt x="704394" y="126698"/>
                              <a:pt x="789373" y="1"/>
                              <a:pt x="933813" y="1"/>
                            </a:cubicBezTo>
                            <a:close/>
                            <a:moveTo>
                              <a:pt x="428988" y="1"/>
                            </a:moveTo>
                            <a:cubicBezTo>
                              <a:pt x="573428" y="1"/>
                              <a:pt x="656026" y="124218"/>
                              <a:pt x="656026" y="432578"/>
                            </a:cubicBezTo>
                            <a:cubicBezTo>
                              <a:pt x="656026" y="740937"/>
                              <a:pt x="568665" y="862674"/>
                              <a:pt x="428988" y="865154"/>
                            </a:cubicBezTo>
                            <a:cubicBezTo>
                              <a:pt x="289311" y="867634"/>
                              <a:pt x="204331" y="738457"/>
                              <a:pt x="201950" y="432578"/>
                            </a:cubicBezTo>
                            <a:cubicBezTo>
                              <a:pt x="199569" y="126698"/>
                              <a:pt x="284548" y="1"/>
                              <a:pt x="428988" y="1"/>
                            </a:cubicBezTo>
                            <a:close/>
                            <a:moveTo>
                              <a:pt x="0" y="0"/>
                            </a:moveTo>
                            <a:lnTo>
                              <a:pt x="106700" y="0"/>
                            </a:lnTo>
                            <a:lnTo>
                              <a:pt x="106700" y="865188"/>
                            </a:lnTo>
                            <a:lnTo>
                              <a:pt x="0" y="865188"/>
                            </a:ln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>
                          <a:solidFill>
                            <a:schemeClr val="lt1"/>
                          </a:solidFill>
                          <a:latin typeface="+mn-lt"/>
                          <a:ea typeface="+mn-ea"/>
                        </a:endParaRPr>
                      </a:p>
                    </p:txBody>
                  </p:sp>
                </p:grpSp>
                <p:sp>
                  <p:nvSpPr>
                    <p:cNvPr id="215" name="正方形/長方形 214">
                      <a:extLst>
                        <a:ext uri="{FF2B5EF4-FFF2-40B4-BE49-F238E27FC236}">
                          <a16:creationId xmlns:a16="http://schemas.microsoft.com/office/drawing/2014/main" id="{339B1E9A-DBF6-6E52-3232-E51230A106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5215" y="5264976"/>
                      <a:ext cx="246895" cy="24383"/>
                    </a:xfrm>
                    <a:prstGeom prst="rect">
                      <a:avLst/>
                    </a:prstGeom>
                    <a:solidFill>
                      <a:srgbClr val="5D918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6C1DE02A-8809-5216-1ED2-43CC6DB1EB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0744" y="5325637"/>
                    <a:ext cx="289140" cy="284528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1D97D2D-9AB8-1E44-3C84-68EE67845B8F}"/>
                    </a:ext>
                  </a:extLst>
                </p:cNvPr>
                <p:cNvSpPr/>
                <p:nvPr/>
              </p:nvSpPr>
              <p:spPr bwMode="auto">
                <a:xfrm>
                  <a:off x="5433980" y="2906600"/>
                  <a:ext cx="3234549" cy="3234549"/>
                </a:xfrm>
                <a:custGeom>
                  <a:avLst/>
                  <a:gdLst>
                    <a:gd name="connsiteX0" fmla="*/ 284068 w 3234549"/>
                    <a:gd name="connsiteY0" fmla="*/ 98539 h 3234549"/>
                    <a:gd name="connsiteX1" fmla="*/ 98539 w 3234549"/>
                    <a:gd name="connsiteY1" fmla="*/ 284068 h 3234549"/>
                    <a:gd name="connsiteX2" fmla="*/ 98539 w 3234549"/>
                    <a:gd name="connsiteY2" fmla="*/ 2950482 h 3234549"/>
                    <a:gd name="connsiteX3" fmla="*/ 284068 w 3234549"/>
                    <a:gd name="connsiteY3" fmla="*/ 3136011 h 3234549"/>
                    <a:gd name="connsiteX4" fmla="*/ 2950482 w 3234549"/>
                    <a:gd name="connsiteY4" fmla="*/ 3136011 h 3234549"/>
                    <a:gd name="connsiteX5" fmla="*/ 3136011 w 3234549"/>
                    <a:gd name="connsiteY5" fmla="*/ 2950482 h 3234549"/>
                    <a:gd name="connsiteX6" fmla="*/ 3136011 w 3234549"/>
                    <a:gd name="connsiteY6" fmla="*/ 284068 h 3234549"/>
                    <a:gd name="connsiteX7" fmla="*/ 2950482 w 3234549"/>
                    <a:gd name="connsiteY7" fmla="*/ 98539 h 3234549"/>
                    <a:gd name="connsiteX8" fmla="*/ 253362 w 3234549"/>
                    <a:gd name="connsiteY8" fmla="*/ 0 h 3234549"/>
                    <a:gd name="connsiteX9" fmla="*/ 2981187 w 3234549"/>
                    <a:gd name="connsiteY9" fmla="*/ 0 h 3234549"/>
                    <a:gd name="connsiteX10" fmla="*/ 3234549 w 3234549"/>
                    <a:gd name="connsiteY10" fmla="*/ 253362 h 3234549"/>
                    <a:gd name="connsiteX11" fmla="*/ 3234549 w 3234549"/>
                    <a:gd name="connsiteY11" fmla="*/ 2981187 h 3234549"/>
                    <a:gd name="connsiteX12" fmla="*/ 2981187 w 3234549"/>
                    <a:gd name="connsiteY12" fmla="*/ 3234549 h 3234549"/>
                    <a:gd name="connsiteX13" fmla="*/ 253362 w 3234549"/>
                    <a:gd name="connsiteY13" fmla="*/ 3234549 h 3234549"/>
                    <a:gd name="connsiteX14" fmla="*/ 0 w 3234549"/>
                    <a:gd name="connsiteY14" fmla="*/ 2981187 h 3234549"/>
                    <a:gd name="connsiteX15" fmla="*/ 0 w 3234549"/>
                    <a:gd name="connsiteY15" fmla="*/ 253362 h 3234549"/>
                    <a:gd name="connsiteX16" fmla="*/ 253362 w 3234549"/>
                    <a:gd name="connsiteY16" fmla="*/ 0 h 3234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34549" h="3234549">
                      <a:moveTo>
                        <a:pt x="284068" y="98539"/>
                      </a:moveTo>
                      <a:cubicBezTo>
                        <a:pt x="181603" y="98539"/>
                        <a:pt x="98539" y="181603"/>
                        <a:pt x="98539" y="284068"/>
                      </a:cubicBezTo>
                      <a:lnTo>
                        <a:pt x="98539" y="2950482"/>
                      </a:lnTo>
                      <a:cubicBezTo>
                        <a:pt x="98539" y="3052947"/>
                        <a:pt x="181603" y="3136011"/>
                        <a:pt x="284068" y="3136011"/>
                      </a:cubicBezTo>
                      <a:lnTo>
                        <a:pt x="2950482" y="3136011"/>
                      </a:lnTo>
                      <a:cubicBezTo>
                        <a:pt x="3052947" y="3136011"/>
                        <a:pt x="3136011" y="3052947"/>
                        <a:pt x="3136011" y="2950482"/>
                      </a:cubicBezTo>
                      <a:lnTo>
                        <a:pt x="3136011" y="284068"/>
                      </a:lnTo>
                      <a:cubicBezTo>
                        <a:pt x="3136011" y="181603"/>
                        <a:pt x="3052947" y="98539"/>
                        <a:pt x="2950482" y="98539"/>
                      </a:cubicBezTo>
                      <a:close/>
                      <a:moveTo>
                        <a:pt x="253362" y="0"/>
                      </a:moveTo>
                      <a:lnTo>
                        <a:pt x="2981187" y="0"/>
                      </a:lnTo>
                      <a:cubicBezTo>
                        <a:pt x="3121115" y="0"/>
                        <a:pt x="3234549" y="113434"/>
                        <a:pt x="3234549" y="253362"/>
                      </a:cubicBezTo>
                      <a:lnTo>
                        <a:pt x="3234549" y="2981187"/>
                      </a:lnTo>
                      <a:cubicBezTo>
                        <a:pt x="3234549" y="3121115"/>
                        <a:pt x="3121115" y="3234549"/>
                        <a:pt x="2981187" y="3234549"/>
                      </a:cubicBezTo>
                      <a:lnTo>
                        <a:pt x="253362" y="3234549"/>
                      </a:lnTo>
                      <a:cubicBezTo>
                        <a:pt x="113434" y="3234549"/>
                        <a:pt x="0" y="3121115"/>
                        <a:pt x="0" y="2981187"/>
                      </a:cubicBezTo>
                      <a:lnTo>
                        <a:pt x="0" y="253362"/>
                      </a:lnTo>
                      <a:cubicBezTo>
                        <a:pt x="0" y="113434"/>
                        <a:pt x="113434" y="0"/>
                        <a:pt x="25336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8471F29F-6818-9AEB-F0F9-68DA555B09E0}"/>
                  </a:ext>
                </a:extLst>
              </p:cNvPr>
              <p:cNvSpPr/>
              <p:nvPr/>
            </p:nvSpPr>
            <p:spPr bwMode="auto">
              <a:xfrm>
                <a:off x="769214" y="3828019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E1C95BB1-D965-0137-CAB2-1240C7990A05}"/>
                  </a:ext>
                </a:extLst>
              </p:cNvPr>
              <p:cNvSpPr/>
              <p:nvPr/>
            </p:nvSpPr>
            <p:spPr bwMode="auto">
              <a:xfrm flipH="1">
                <a:off x="769214" y="3828019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7524232E-FD77-0E7F-2BE8-F0743D967475}"/>
                </a:ext>
              </a:extLst>
            </p:cNvPr>
            <p:cNvSpPr txBox="1"/>
            <p:nvPr/>
          </p:nvSpPr>
          <p:spPr>
            <a:xfrm>
              <a:off x="1076326" y="5820507"/>
              <a:ext cx="1896930" cy="1818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新紙幣は使用できません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5EE51022-8927-EACC-2159-098C4D1039DF}"/>
              </a:ext>
            </a:extLst>
          </p:cNvPr>
          <p:cNvGrpSpPr/>
          <p:nvPr/>
        </p:nvGrpSpPr>
        <p:grpSpPr>
          <a:xfrm>
            <a:off x="3998221" y="3869284"/>
            <a:ext cx="1896930" cy="2200711"/>
            <a:chOff x="3998221" y="3869284"/>
            <a:chExt cx="1896930" cy="2200711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FFB67CD7-26D5-3304-9E35-DFEACA4049B2}"/>
                </a:ext>
              </a:extLst>
            </p:cNvPr>
            <p:cNvGrpSpPr/>
            <p:nvPr/>
          </p:nvGrpSpPr>
          <p:grpSpPr>
            <a:xfrm>
              <a:off x="3998221" y="3869284"/>
              <a:ext cx="1896930" cy="1896930"/>
              <a:chOff x="3625526" y="3770534"/>
              <a:chExt cx="2646879" cy="2646879"/>
            </a:xfrm>
          </p:grpSpPr>
          <p:sp>
            <p:nvSpPr>
              <p:cNvPr id="266" name="四角形: 角を丸くする 265">
                <a:extLst>
                  <a:ext uri="{FF2B5EF4-FFF2-40B4-BE49-F238E27FC236}">
                    <a16:creationId xmlns:a16="http://schemas.microsoft.com/office/drawing/2014/main" id="{D8713DDD-76A2-B8F9-748E-3EF9D68A0C11}"/>
                  </a:ext>
                </a:extLst>
              </p:cNvPr>
              <p:cNvSpPr/>
              <p:nvPr/>
            </p:nvSpPr>
            <p:spPr bwMode="auto">
              <a:xfrm>
                <a:off x="3658205" y="3800095"/>
                <a:ext cx="2581521" cy="2587757"/>
              </a:xfrm>
              <a:prstGeom prst="roundRect">
                <a:avLst>
                  <a:gd name="adj" fmla="val 7247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A8A8EBA7-D718-CE48-4418-E84CE71B3A14}"/>
                  </a:ext>
                </a:extLst>
              </p:cNvPr>
              <p:cNvSpPr/>
              <p:nvPr/>
            </p:nvSpPr>
            <p:spPr bwMode="auto">
              <a:xfrm>
                <a:off x="3625526" y="3770534"/>
                <a:ext cx="2646879" cy="2646879"/>
              </a:xfrm>
              <a:custGeom>
                <a:avLst/>
                <a:gdLst>
                  <a:gd name="connsiteX0" fmla="*/ 284068 w 3234549"/>
                  <a:gd name="connsiteY0" fmla="*/ 98539 h 3234549"/>
                  <a:gd name="connsiteX1" fmla="*/ 98539 w 3234549"/>
                  <a:gd name="connsiteY1" fmla="*/ 284068 h 3234549"/>
                  <a:gd name="connsiteX2" fmla="*/ 98539 w 3234549"/>
                  <a:gd name="connsiteY2" fmla="*/ 2950482 h 3234549"/>
                  <a:gd name="connsiteX3" fmla="*/ 284068 w 3234549"/>
                  <a:gd name="connsiteY3" fmla="*/ 3136011 h 3234549"/>
                  <a:gd name="connsiteX4" fmla="*/ 2950482 w 3234549"/>
                  <a:gd name="connsiteY4" fmla="*/ 3136011 h 3234549"/>
                  <a:gd name="connsiteX5" fmla="*/ 3136011 w 3234549"/>
                  <a:gd name="connsiteY5" fmla="*/ 2950482 h 3234549"/>
                  <a:gd name="connsiteX6" fmla="*/ 3136011 w 3234549"/>
                  <a:gd name="connsiteY6" fmla="*/ 284068 h 3234549"/>
                  <a:gd name="connsiteX7" fmla="*/ 2950482 w 3234549"/>
                  <a:gd name="connsiteY7" fmla="*/ 98539 h 3234549"/>
                  <a:gd name="connsiteX8" fmla="*/ 253362 w 3234549"/>
                  <a:gd name="connsiteY8" fmla="*/ 0 h 3234549"/>
                  <a:gd name="connsiteX9" fmla="*/ 2981187 w 3234549"/>
                  <a:gd name="connsiteY9" fmla="*/ 0 h 3234549"/>
                  <a:gd name="connsiteX10" fmla="*/ 3234549 w 3234549"/>
                  <a:gd name="connsiteY10" fmla="*/ 253362 h 3234549"/>
                  <a:gd name="connsiteX11" fmla="*/ 3234549 w 3234549"/>
                  <a:gd name="connsiteY11" fmla="*/ 2981187 h 3234549"/>
                  <a:gd name="connsiteX12" fmla="*/ 2981187 w 3234549"/>
                  <a:gd name="connsiteY12" fmla="*/ 3234549 h 3234549"/>
                  <a:gd name="connsiteX13" fmla="*/ 253362 w 3234549"/>
                  <a:gd name="connsiteY13" fmla="*/ 3234549 h 3234549"/>
                  <a:gd name="connsiteX14" fmla="*/ 0 w 3234549"/>
                  <a:gd name="connsiteY14" fmla="*/ 2981187 h 3234549"/>
                  <a:gd name="connsiteX15" fmla="*/ 0 w 3234549"/>
                  <a:gd name="connsiteY15" fmla="*/ 253362 h 3234549"/>
                  <a:gd name="connsiteX16" fmla="*/ 253362 w 3234549"/>
                  <a:gd name="connsiteY16" fmla="*/ 0 h 323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34549" h="3234549">
                    <a:moveTo>
                      <a:pt x="284068" y="98539"/>
                    </a:moveTo>
                    <a:cubicBezTo>
                      <a:pt x="181603" y="98539"/>
                      <a:pt x="98539" y="181603"/>
                      <a:pt x="98539" y="284068"/>
                    </a:cubicBezTo>
                    <a:lnTo>
                      <a:pt x="98539" y="2950482"/>
                    </a:lnTo>
                    <a:cubicBezTo>
                      <a:pt x="98539" y="3052947"/>
                      <a:pt x="181603" y="3136011"/>
                      <a:pt x="284068" y="3136011"/>
                    </a:cubicBezTo>
                    <a:lnTo>
                      <a:pt x="2950482" y="3136011"/>
                    </a:lnTo>
                    <a:cubicBezTo>
                      <a:pt x="3052947" y="3136011"/>
                      <a:pt x="3136011" y="3052947"/>
                      <a:pt x="3136011" y="2950482"/>
                    </a:cubicBezTo>
                    <a:lnTo>
                      <a:pt x="3136011" y="284068"/>
                    </a:lnTo>
                    <a:cubicBezTo>
                      <a:pt x="3136011" y="181603"/>
                      <a:pt x="3052947" y="98539"/>
                      <a:pt x="2950482" y="98539"/>
                    </a:cubicBezTo>
                    <a:close/>
                    <a:moveTo>
                      <a:pt x="253362" y="0"/>
                    </a:moveTo>
                    <a:lnTo>
                      <a:pt x="2981187" y="0"/>
                    </a:lnTo>
                    <a:cubicBezTo>
                      <a:pt x="3121115" y="0"/>
                      <a:pt x="3234549" y="113434"/>
                      <a:pt x="3234549" y="253362"/>
                    </a:cubicBezTo>
                    <a:lnTo>
                      <a:pt x="3234549" y="2981187"/>
                    </a:lnTo>
                    <a:cubicBezTo>
                      <a:pt x="3234549" y="3121115"/>
                      <a:pt x="3121115" y="3234549"/>
                      <a:pt x="2981187" y="3234549"/>
                    </a:cubicBezTo>
                    <a:lnTo>
                      <a:pt x="253362" y="3234549"/>
                    </a:lnTo>
                    <a:cubicBezTo>
                      <a:pt x="113434" y="3234549"/>
                      <a:pt x="0" y="3121115"/>
                      <a:pt x="0" y="2981187"/>
                    </a:cubicBezTo>
                    <a:lnTo>
                      <a:pt x="0" y="253362"/>
                    </a:lnTo>
                    <a:cubicBezTo>
                      <a:pt x="0" y="113434"/>
                      <a:pt x="113434" y="0"/>
                      <a:pt x="2533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C7F1F2F5-A138-8A6E-3489-6B92C737EFB8}"/>
                  </a:ext>
                </a:extLst>
              </p:cNvPr>
              <p:cNvGrpSpPr/>
              <p:nvPr/>
            </p:nvGrpSpPr>
            <p:grpSpPr>
              <a:xfrm>
                <a:off x="3824093" y="4565544"/>
                <a:ext cx="2249744" cy="1056858"/>
                <a:chOff x="654015" y="4713013"/>
                <a:chExt cx="3330325" cy="1564481"/>
              </a:xfrm>
            </p:grpSpPr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4B154505-6A48-B98E-0C94-DACE8DFEC417}"/>
                    </a:ext>
                  </a:extLst>
                </p:cNvPr>
                <p:cNvGrpSpPr/>
                <p:nvPr/>
              </p:nvGrpSpPr>
              <p:grpSpPr>
                <a:xfrm>
                  <a:off x="654015" y="4713013"/>
                  <a:ext cx="3330325" cy="1564481"/>
                  <a:chOff x="654015" y="4713013"/>
                  <a:chExt cx="3330325" cy="1564481"/>
                </a:xfrm>
              </p:grpSpPr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BF464135-BDCF-2BBB-4549-1FE180973636}"/>
                      </a:ext>
                    </a:extLst>
                  </p:cNvPr>
                  <p:cNvGrpSpPr/>
                  <p:nvPr/>
                </p:nvGrpSpPr>
                <p:grpSpPr>
                  <a:xfrm>
                    <a:off x="654015" y="4713013"/>
                    <a:ext cx="3330325" cy="1564481"/>
                    <a:chOff x="617995" y="4676522"/>
                    <a:chExt cx="3330325" cy="1564481"/>
                  </a:xfrm>
                </p:grpSpPr>
                <p:sp>
                  <p:nvSpPr>
                    <p:cNvPr id="273" name="正方形/長方形 272">
                      <a:extLst>
                        <a:ext uri="{FF2B5EF4-FFF2-40B4-BE49-F238E27FC236}">
                          <a16:creationId xmlns:a16="http://schemas.microsoft.com/office/drawing/2014/main" id="{CC2258F1-1989-403D-CD15-0BEFC46F0C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995" y="4676522"/>
                      <a:ext cx="3330325" cy="1564481"/>
                    </a:xfrm>
                    <a:prstGeom prst="rect">
                      <a:avLst/>
                    </a:prstGeom>
                    <a:solidFill>
                      <a:srgbClr val="FAE3C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4" name="四角形: 角を丸くする 273">
                      <a:extLst>
                        <a:ext uri="{FF2B5EF4-FFF2-40B4-BE49-F238E27FC236}">
                          <a16:creationId xmlns:a16="http://schemas.microsoft.com/office/drawing/2014/main" id="{FDE1B1C4-AA68-009D-A64A-62B1581EEF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613" y="4807886"/>
                      <a:ext cx="3017088" cy="1301752"/>
                    </a:xfrm>
                    <a:prstGeom prst="roundRect">
                      <a:avLst>
                        <a:gd name="adj" fmla="val 10126"/>
                      </a:avLst>
                    </a:prstGeom>
                    <a:solidFill>
                      <a:srgbClr val="B3BBA7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75" name="グループ化 274">
                      <a:extLst>
                        <a:ext uri="{FF2B5EF4-FFF2-40B4-BE49-F238E27FC236}">
                          <a16:creationId xmlns:a16="http://schemas.microsoft.com/office/drawing/2014/main" id="{C9D3C608-568D-6C09-B9ED-3F7D43EE352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43860" y="4839077"/>
                      <a:ext cx="1202761" cy="1271408"/>
                      <a:chOff x="2654123" y="4878715"/>
                      <a:chExt cx="1037377" cy="1096585"/>
                    </a:xfrm>
                  </p:grpSpPr>
                  <p:sp>
                    <p:nvSpPr>
                      <p:cNvPr id="279" name="フリーフォーム: 図形 278">
                        <a:extLst>
                          <a:ext uri="{FF2B5EF4-FFF2-40B4-BE49-F238E27FC236}">
                            <a16:creationId xmlns:a16="http://schemas.microsoft.com/office/drawing/2014/main" id="{56E105E4-113A-C4DE-3FF6-E594FF7A6D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29951" y="4878715"/>
                        <a:ext cx="589997" cy="553051"/>
                      </a:xfrm>
                      <a:custGeom>
                        <a:avLst/>
                        <a:gdLst>
                          <a:gd name="connsiteX0" fmla="*/ 282212 w 719137"/>
                          <a:gd name="connsiteY0" fmla="*/ 0 h 690705"/>
                          <a:gd name="connsiteX1" fmla="*/ 308880 w 719137"/>
                          <a:gd name="connsiteY1" fmla="*/ 0 h 690705"/>
                          <a:gd name="connsiteX2" fmla="*/ 349116 w 719137"/>
                          <a:gd name="connsiteY2" fmla="*/ 8124 h 690705"/>
                          <a:gd name="connsiteX3" fmla="*/ 361031 w 719137"/>
                          <a:gd name="connsiteY3" fmla="*/ 16157 h 690705"/>
                          <a:gd name="connsiteX4" fmla="*/ 372945 w 719137"/>
                          <a:gd name="connsiteY4" fmla="*/ 8124 h 690705"/>
                          <a:gd name="connsiteX5" fmla="*/ 413181 w 719137"/>
                          <a:gd name="connsiteY5" fmla="*/ 0 h 690705"/>
                          <a:gd name="connsiteX6" fmla="*/ 439849 w 719137"/>
                          <a:gd name="connsiteY6" fmla="*/ 0 h 690705"/>
                          <a:gd name="connsiteX7" fmla="*/ 480085 w 719137"/>
                          <a:gd name="connsiteY7" fmla="*/ 8124 h 690705"/>
                          <a:gd name="connsiteX8" fmla="*/ 509684 w 719137"/>
                          <a:gd name="connsiteY8" fmla="*/ 28080 h 690705"/>
                          <a:gd name="connsiteX9" fmla="*/ 534713 w 719137"/>
                          <a:gd name="connsiteY9" fmla="*/ 30603 h 690705"/>
                          <a:gd name="connsiteX10" fmla="*/ 719137 w 719137"/>
                          <a:gd name="connsiteY10" fmla="*/ 256883 h 690705"/>
                          <a:gd name="connsiteX11" fmla="*/ 719137 w 719137"/>
                          <a:gd name="connsiteY11" fmla="*/ 322423 h 690705"/>
                          <a:gd name="connsiteX12" fmla="*/ 719137 w 719137"/>
                          <a:gd name="connsiteY12" fmla="*/ 397953 h 690705"/>
                          <a:gd name="connsiteX13" fmla="*/ 719137 w 719137"/>
                          <a:gd name="connsiteY13" fmla="*/ 438300 h 690705"/>
                          <a:gd name="connsiteX14" fmla="*/ 578069 w 719137"/>
                          <a:gd name="connsiteY14" fmla="*/ 651122 h 690705"/>
                          <a:gd name="connsiteX15" fmla="*/ 561271 w 719137"/>
                          <a:gd name="connsiteY15" fmla="*/ 656337 h 690705"/>
                          <a:gd name="connsiteX16" fmla="*/ 540337 w 719137"/>
                          <a:gd name="connsiteY16" fmla="*/ 667699 h 690705"/>
                          <a:gd name="connsiteX17" fmla="*/ 426385 w 719137"/>
                          <a:gd name="connsiteY17" fmla="*/ 690705 h 690705"/>
                          <a:gd name="connsiteX18" fmla="*/ 292752 w 719137"/>
                          <a:gd name="connsiteY18" fmla="*/ 690705 h 690705"/>
                          <a:gd name="connsiteX19" fmla="*/ 0 w 719137"/>
                          <a:gd name="connsiteY19" fmla="*/ 397953 h 690705"/>
                          <a:gd name="connsiteX20" fmla="*/ 0 w 719137"/>
                          <a:gd name="connsiteY20" fmla="*/ 322423 h 690705"/>
                          <a:gd name="connsiteX21" fmla="*/ 178800 w 719137"/>
                          <a:gd name="connsiteY21" fmla="*/ 52677 h 690705"/>
                          <a:gd name="connsiteX22" fmla="*/ 198043 w 719137"/>
                          <a:gd name="connsiteY22" fmla="*/ 46704 h 690705"/>
                          <a:gd name="connsiteX23" fmla="*/ 209119 w 719137"/>
                          <a:gd name="connsiteY23" fmla="*/ 30276 h 690705"/>
                          <a:gd name="connsiteX24" fmla="*/ 282212 w 719137"/>
                          <a:gd name="connsiteY24" fmla="*/ 0 h 690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719137" h="690705">
                            <a:moveTo>
                              <a:pt x="282212" y="0"/>
                            </a:moveTo>
                            <a:lnTo>
                              <a:pt x="308880" y="0"/>
                            </a:lnTo>
                            <a:cubicBezTo>
                              <a:pt x="323152" y="0"/>
                              <a:pt x="336749" y="2893"/>
                              <a:pt x="349116" y="8124"/>
                            </a:cubicBezTo>
                            <a:lnTo>
                              <a:pt x="361031" y="16157"/>
                            </a:lnTo>
                            <a:lnTo>
                              <a:pt x="372945" y="8124"/>
                            </a:lnTo>
                            <a:cubicBezTo>
                              <a:pt x="385312" y="2893"/>
                              <a:pt x="398909" y="0"/>
                              <a:pt x="413181" y="0"/>
                            </a:cubicBezTo>
                            <a:lnTo>
                              <a:pt x="439849" y="0"/>
                            </a:lnTo>
                            <a:cubicBezTo>
                              <a:pt x="454121" y="0"/>
                              <a:pt x="467718" y="2893"/>
                              <a:pt x="480085" y="8124"/>
                            </a:cubicBezTo>
                            <a:lnTo>
                              <a:pt x="509684" y="28080"/>
                            </a:lnTo>
                            <a:lnTo>
                              <a:pt x="534713" y="30603"/>
                            </a:lnTo>
                            <a:cubicBezTo>
                              <a:pt x="639964" y="52140"/>
                              <a:pt x="719137" y="145266"/>
                              <a:pt x="719137" y="256883"/>
                            </a:cubicBezTo>
                            <a:lnTo>
                              <a:pt x="719137" y="322423"/>
                            </a:lnTo>
                            <a:lnTo>
                              <a:pt x="719137" y="397953"/>
                            </a:lnTo>
                            <a:lnTo>
                              <a:pt x="719137" y="438300"/>
                            </a:lnTo>
                            <a:cubicBezTo>
                              <a:pt x="719137" y="533972"/>
                              <a:pt x="660969" y="616059"/>
                              <a:pt x="578069" y="651122"/>
                            </a:cubicBezTo>
                            <a:lnTo>
                              <a:pt x="561271" y="656337"/>
                            </a:lnTo>
                            <a:lnTo>
                              <a:pt x="540337" y="667699"/>
                            </a:lnTo>
                            <a:cubicBezTo>
                              <a:pt x="505313" y="682513"/>
                              <a:pt x="466806" y="690705"/>
                              <a:pt x="426385" y="690705"/>
                            </a:cubicBezTo>
                            <a:lnTo>
                              <a:pt x="292752" y="690705"/>
                            </a:lnTo>
                            <a:cubicBezTo>
                              <a:pt x="131070" y="690705"/>
                              <a:pt x="0" y="559635"/>
                              <a:pt x="0" y="397953"/>
                            </a:cubicBezTo>
                            <a:lnTo>
                              <a:pt x="0" y="322423"/>
                            </a:lnTo>
                            <a:cubicBezTo>
                              <a:pt x="0" y="201162"/>
                              <a:pt x="73727" y="97120"/>
                              <a:pt x="178800" y="52677"/>
                            </a:cubicBezTo>
                            <a:lnTo>
                              <a:pt x="198043" y="46704"/>
                            </a:lnTo>
                            <a:lnTo>
                              <a:pt x="209119" y="30276"/>
                            </a:lnTo>
                            <a:cubicBezTo>
                              <a:pt x="227825" y="11570"/>
                              <a:pt x="253667" y="0"/>
                              <a:pt x="282212" y="0"/>
                            </a:cubicBez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80" name="フリーフォーム: 図形 279">
                        <a:extLst>
                          <a:ext uri="{FF2B5EF4-FFF2-40B4-BE49-F238E27FC236}">
                            <a16:creationId xmlns:a16="http://schemas.microsoft.com/office/drawing/2014/main" id="{AEB20AA1-8EA6-80EB-F103-9C922DAFCD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01778" y="4989220"/>
                        <a:ext cx="637981" cy="812393"/>
                      </a:xfrm>
                      <a:custGeom>
                        <a:avLst/>
                        <a:gdLst>
                          <a:gd name="connsiteX0" fmla="*/ 255965 w 637981"/>
                          <a:gd name="connsiteY0" fmla="*/ 0 h 812393"/>
                          <a:gd name="connsiteX1" fmla="*/ 320692 w 637981"/>
                          <a:gd name="connsiteY1" fmla="*/ 0 h 812393"/>
                          <a:gd name="connsiteX2" fmla="*/ 548485 w 637981"/>
                          <a:gd name="connsiteY2" fmla="*/ 222319 h 812393"/>
                          <a:gd name="connsiteX3" fmla="*/ 548485 w 637981"/>
                          <a:gd name="connsiteY3" fmla="*/ 279788 h 812393"/>
                          <a:gd name="connsiteX4" fmla="*/ 549408 w 637981"/>
                          <a:gd name="connsiteY4" fmla="*/ 277973 h 812393"/>
                          <a:gd name="connsiteX5" fmla="*/ 601284 w 637981"/>
                          <a:gd name="connsiteY5" fmla="*/ 260996 h 812393"/>
                          <a:gd name="connsiteX6" fmla="*/ 636283 w 637981"/>
                          <a:gd name="connsiteY6" fmla="*/ 320158 h 812393"/>
                          <a:gd name="connsiteX7" fmla="*/ 611023 w 637981"/>
                          <a:gd name="connsiteY7" fmla="*/ 412164 h 812393"/>
                          <a:gd name="connsiteX8" fmla="*/ 550403 w 637981"/>
                          <a:gd name="connsiteY8" fmla="*/ 446321 h 812393"/>
                          <a:gd name="connsiteX9" fmla="*/ 544050 w 637981"/>
                          <a:gd name="connsiteY9" fmla="*/ 443241 h 812393"/>
                          <a:gd name="connsiteX10" fmla="*/ 543857 w 637981"/>
                          <a:gd name="connsiteY10" fmla="*/ 445106 h 812393"/>
                          <a:gd name="connsiteX11" fmla="*/ 515507 w 637981"/>
                          <a:gd name="connsiteY11" fmla="*/ 515582 h 812393"/>
                          <a:gd name="connsiteX12" fmla="*/ 506658 w 637981"/>
                          <a:gd name="connsiteY12" fmla="*/ 525557 h 812393"/>
                          <a:gd name="connsiteX13" fmla="*/ 542751 w 637981"/>
                          <a:gd name="connsiteY13" fmla="*/ 812393 h 812393"/>
                          <a:gd name="connsiteX14" fmla="*/ 70914 w 637981"/>
                          <a:gd name="connsiteY14" fmla="*/ 812393 h 812393"/>
                          <a:gd name="connsiteX15" fmla="*/ 102368 w 637981"/>
                          <a:gd name="connsiteY15" fmla="*/ 562424 h 812393"/>
                          <a:gd name="connsiteX16" fmla="*/ 94891 w 637981"/>
                          <a:gd name="connsiteY16" fmla="*/ 557504 h 812393"/>
                          <a:gd name="connsiteX17" fmla="*/ 28172 w 637981"/>
                          <a:gd name="connsiteY17" fmla="*/ 400301 h 812393"/>
                          <a:gd name="connsiteX18" fmla="*/ 28172 w 637981"/>
                          <a:gd name="connsiteY18" fmla="*/ 351441 h 812393"/>
                          <a:gd name="connsiteX19" fmla="*/ 26602 w 637981"/>
                          <a:gd name="connsiteY19" fmla="*/ 351081 h 812393"/>
                          <a:gd name="connsiteX20" fmla="*/ 0 w 637981"/>
                          <a:gd name="connsiteY20" fmla="*/ 305512 h 812393"/>
                          <a:gd name="connsiteX21" fmla="*/ 26602 w 637981"/>
                          <a:gd name="connsiteY21" fmla="*/ 259944 h 812393"/>
                          <a:gd name="connsiteX22" fmla="*/ 28172 w 637981"/>
                          <a:gd name="connsiteY22" fmla="*/ 259584 h 812393"/>
                          <a:gd name="connsiteX23" fmla="*/ 28172 w 637981"/>
                          <a:gd name="connsiteY23" fmla="*/ 222319 h 812393"/>
                          <a:gd name="connsiteX24" fmla="*/ 255965 w 637981"/>
                          <a:gd name="connsiteY24" fmla="*/ 0 h 8123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637981" h="812393">
                            <a:moveTo>
                              <a:pt x="255965" y="0"/>
                            </a:moveTo>
                            <a:lnTo>
                              <a:pt x="320692" y="0"/>
                            </a:lnTo>
                            <a:cubicBezTo>
                              <a:pt x="446499" y="0"/>
                              <a:pt x="548485" y="99535"/>
                              <a:pt x="548485" y="222319"/>
                            </a:cubicBezTo>
                            <a:lnTo>
                              <a:pt x="548485" y="279788"/>
                            </a:lnTo>
                            <a:lnTo>
                              <a:pt x="549408" y="277973"/>
                            </a:lnTo>
                            <a:cubicBezTo>
                              <a:pt x="561264" y="263124"/>
                              <a:pt x="581481" y="255817"/>
                              <a:pt x="601284" y="260996"/>
                            </a:cubicBezTo>
                            <a:cubicBezTo>
                              <a:pt x="627689" y="267900"/>
                              <a:pt x="643358" y="294388"/>
                              <a:pt x="636283" y="320158"/>
                            </a:cubicBezTo>
                            <a:lnTo>
                              <a:pt x="611023" y="412164"/>
                            </a:lnTo>
                            <a:cubicBezTo>
                              <a:pt x="603948" y="437933"/>
                              <a:pt x="576808" y="453226"/>
                              <a:pt x="550403" y="446321"/>
                            </a:cubicBezTo>
                            <a:lnTo>
                              <a:pt x="544050" y="443241"/>
                            </a:lnTo>
                            <a:lnTo>
                              <a:pt x="543857" y="445106"/>
                            </a:lnTo>
                            <a:cubicBezTo>
                              <a:pt x="538547" y="470433"/>
                              <a:pt x="528824" y="494191"/>
                              <a:pt x="515507" y="515582"/>
                            </a:cubicBezTo>
                            <a:lnTo>
                              <a:pt x="506658" y="525557"/>
                            </a:lnTo>
                            <a:lnTo>
                              <a:pt x="542751" y="812393"/>
                            </a:lnTo>
                            <a:lnTo>
                              <a:pt x="70914" y="812393"/>
                            </a:lnTo>
                            <a:lnTo>
                              <a:pt x="102368" y="562424"/>
                            </a:lnTo>
                            <a:lnTo>
                              <a:pt x="94891" y="557504"/>
                            </a:lnTo>
                            <a:cubicBezTo>
                              <a:pt x="53669" y="517272"/>
                              <a:pt x="28172" y="461693"/>
                              <a:pt x="28172" y="400301"/>
                            </a:cubicBezTo>
                            <a:lnTo>
                              <a:pt x="28172" y="351441"/>
                            </a:lnTo>
                            <a:lnTo>
                              <a:pt x="26602" y="351081"/>
                            </a:lnTo>
                            <a:cubicBezTo>
                              <a:pt x="10969" y="343573"/>
                              <a:pt x="0" y="325997"/>
                              <a:pt x="0" y="305512"/>
                            </a:cubicBezTo>
                            <a:cubicBezTo>
                              <a:pt x="0" y="285028"/>
                              <a:pt x="10969" y="267451"/>
                              <a:pt x="26602" y="259944"/>
                            </a:cubicBezTo>
                            <a:lnTo>
                              <a:pt x="28172" y="259584"/>
                            </a:lnTo>
                            <a:lnTo>
                              <a:pt x="28172" y="222319"/>
                            </a:lnTo>
                            <a:cubicBezTo>
                              <a:pt x="28172" y="99535"/>
                              <a:pt x="130158" y="0"/>
                              <a:pt x="255965" y="0"/>
                            </a:cubicBezTo>
                            <a:close/>
                          </a:path>
                        </a:pathLst>
                      </a:custGeom>
                      <a:solidFill>
                        <a:srgbClr val="DCD3B5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81" name="フリーフォーム: 図形 280">
                        <a:extLst>
                          <a:ext uri="{FF2B5EF4-FFF2-40B4-BE49-F238E27FC236}">
                            <a16:creationId xmlns:a16="http://schemas.microsoft.com/office/drawing/2014/main" id="{D05666BC-FFAD-6549-0804-57137A5BF3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76843" y="5544388"/>
                        <a:ext cx="480588" cy="420864"/>
                      </a:xfrm>
                      <a:custGeom>
                        <a:avLst/>
                        <a:gdLst>
                          <a:gd name="connsiteX0" fmla="*/ 437609 w 480588"/>
                          <a:gd name="connsiteY0" fmla="*/ 0 h 420864"/>
                          <a:gd name="connsiteX1" fmla="*/ 480588 w 480588"/>
                          <a:gd name="connsiteY1" fmla="*/ 57201 h 420864"/>
                          <a:gd name="connsiteX2" fmla="*/ 332112 w 480588"/>
                          <a:gd name="connsiteY2" fmla="*/ 249775 h 420864"/>
                          <a:gd name="connsiteX3" fmla="*/ 248977 w 480588"/>
                          <a:gd name="connsiteY3" fmla="*/ 223381 h 420864"/>
                          <a:gd name="connsiteX4" fmla="*/ 170372 w 480588"/>
                          <a:gd name="connsiteY4" fmla="*/ 420864 h 420864"/>
                          <a:gd name="connsiteX5" fmla="*/ 88590 w 480588"/>
                          <a:gd name="connsiteY5" fmla="*/ 420864 h 420864"/>
                          <a:gd name="connsiteX6" fmla="*/ 0 w 480588"/>
                          <a:gd name="connsiteY6" fmla="*/ 198294 h 420864"/>
                          <a:gd name="connsiteX7" fmla="*/ 39638 w 480588"/>
                          <a:gd name="connsiteY7" fmla="*/ 198294 h 420864"/>
                          <a:gd name="connsiteX8" fmla="*/ 5855 w 480588"/>
                          <a:gd name="connsiteY8" fmla="*/ 89614 h 420864"/>
                          <a:gd name="connsiteX9" fmla="*/ 13670 w 480588"/>
                          <a:gd name="connsiteY9" fmla="*/ 38134 h 420864"/>
                          <a:gd name="connsiteX10" fmla="*/ 166053 w 480588"/>
                          <a:gd name="connsiteY10" fmla="*/ 186855 h 4208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480588" h="420864">
                            <a:moveTo>
                              <a:pt x="437609" y="0"/>
                            </a:moveTo>
                            <a:lnTo>
                              <a:pt x="480588" y="57201"/>
                            </a:lnTo>
                            <a:lnTo>
                              <a:pt x="332112" y="249775"/>
                            </a:lnTo>
                            <a:lnTo>
                              <a:pt x="248977" y="223381"/>
                            </a:lnTo>
                            <a:lnTo>
                              <a:pt x="170372" y="420864"/>
                            </a:lnTo>
                            <a:lnTo>
                              <a:pt x="88590" y="420864"/>
                            </a:lnTo>
                            <a:lnTo>
                              <a:pt x="0" y="198294"/>
                            </a:lnTo>
                            <a:lnTo>
                              <a:pt x="39638" y="198294"/>
                            </a:lnTo>
                            <a:lnTo>
                              <a:pt x="5855" y="89614"/>
                            </a:lnTo>
                            <a:lnTo>
                              <a:pt x="13670" y="38134"/>
                            </a:lnTo>
                            <a:lnTo>
                              <a:pt x="166053" y="186855"/>
                            </a:lnTo>
                            <a:close/>
                          </a:path>
                        </a:pathLst>
                      </a:cu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282" name="グループ化 281">
                        <a:extLst>
                          <a:ext uri="{FF2B5EF4-FFF2-40B4-BE49-F238E27FC236}">
                            <a16:creationId xmlns:a16="http://schemas.microsoft.com/office/drawing/2014/main" id="{1DD85371-FE50-C95C-725A-E72DD4FF61B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65275" y="5158192"/>
                        <a:ext cx="341730" cy="137129"/>
                        <a:chOff x="3581591" y="4965980"/>
                        <a:chExt cx="416529" cy="171260"/>
                      </a:xfrm>
                    </p:grpSpPr>
                    <p:sp>
                      <p:nvSpPr>
                        <p:cNvPr id="284" name="円: 塗りつぶしなし 283">
                          <a:extLst>
                            <a:ext uri="{FF2B5EF4-FFF2-40B4-BE49-F238E27FC236}">
                              <a16:creationId xmlns:a16="http://schemas.microsoft.com/office/drawing/2014/main" id="{6F127E99-4956-018E-4904-E5A2D87176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26860" y="4965980"/>
                          <a:ext cx="171260" cy="171260"/>
                        </a:xfrm>
                        <a:prstGeom prst="donut">
                          <a:avLst>
                            <a:gd name="adj" fmla="val 12965"/>
                          </a:avLst>
                        </a:prstGeom>
                        <a:solidFill>
                          <a:srgbClr val="5D9183"/>
                        </a:solidFill>
                        <a:ln w="28575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85" name="円: 塗りつぶしなし 284">
                          <a:extLst>
                            <a:ext uri="{FF2B5EF4-FFF2-40B4-BE49-F238E27FC236}">
                              <a16:creationId xmlns:a16="http://schemas.microsoft.com/office/drawing/2014/main" id="{6EF0ACF8-6040-FA03-7EF5-9E3F437C4E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81591" y="4965980"/>
                          <a:ext cx="171260" cy="171260"/>
                        </a:xfrm>
                        <a:prstGeom prst="donut">
                          <a:avLst>
                            <a:gd name="adj" fmla="val 15171"/>
                          </a:avLst>
                        </a:prstGeom>
                        <a:solidFill>
                          <a:srgbClr val="5D9183"/>
                        </a:solidFill>
                        <a:ln w="28575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83" name="フリーフォーム: 図形 282">
                        <a:extLst>
                          <a:ext uri="{FF2B5EF4-FFF2-40B4-BE49-F238E27FC236}">
                            <a16:creationId xmlns:a16="http://schemas.microsoft.com/office/drawing/2014/main" id="{4376D338-BC42-E2E7-FFD8-AAE9F221341C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971657" y="5255456"/>
                        <a:ext cx="402310" cy="1037377"/>
                      </a:xfrm>
                      <a:custGeom>
                        <a:avLst/>
                        <a:gdLst>
                          <a:gd name="connsiteX0" fmla="*/ 402310 w 402310"/>
                          <a:gd name="connsiteY0" fmla="*/ 687676 h 1037377"/>
                          <a:gd name="connsiteX1" fmla="*/ 290528 w 402310"/>
                          <a:gd name="connsiteY1" fmla="*/ 794446 h 1037377"/>
                          <a:gd name="connsiteX2" fmla="*/ 291723 w 402310"/>
                          <a:gd name="connsiteY2" fmla="*/ 797080 h 1037377"/>
                          <a:gd name="connsiteX3" fmla="*/ 190668 w 402310"/>
                          <a:gd name="connsiteY3" fmla="*/ 1037377 h 1037377"/>
                          <a:gd name="connsiteX4" fmla="*/ 1908 w 402310"/>
                          <a:gd name="connsiteY4" fmla="*/ 849829 h 1037377"/>
                          <a:gd name="connsiteX5" fmla="*/ 1908 w 402310"/>
                          <a:gd name="connsiteY5" fmla="*/ 396586 h 1037377"/>
                          <a:gd name="connsiteX6" fmla="*/ 5102 w 402310"/>
                          <a:gd name="connsiteY6" fmla="*/ 399595 h 1037377"/>
                          <a:gd name="connsiteX7" fmla="*/ 1908 w 402310"/>
                          <a:gd name="connsiteY7" fmla="*/ 324301 h 1037377"/>
                          <a:gd name="connsiteX8" fmla="*/ 145298 w 402310"/>
                          <a:gd name="connsiteY8" fmla="*/ 454431 h 1037377"/>
                          <a:gd name="connsiteX9" fmla="*/ 149564 w 402310"/>
                          <a:gd name="connsiteY9" fmla="*/ 436698 h 1037377"/>
                          <a:gd name="connsiteX10" fmla="*/ 140928 w 402310"/>
                          <a:gd name="connsiteY10" fmla="*/ 433034 h 1037377"/>
                          <a:gd name="connsiteX11" fmla="*/ 129509 w 402310"/>
                          <a:gd name="connsiteY11" fmla="*/ 404786 h 1037377"/>
                          <a:gd name="connsiteX12" fmla="*/ 129509 w 402310"/>
                          <a:gd name="connsiteY12" fmla="*/ 392908 h 1037377"/>
                          <a:gd name="connsiteX13" fmla="*/ 140928 w 402310"/>
                          <a:gd name="connsiteY13" fmla="*/ 364662 h 1037377"/>
                          <a:gd name="connsiteX14" fmla="*/ 149682 w 402310"/>
                          <a:gd name="connsiteY14" fmla="*/ 360947 h 1037377"/>
                          <a:gd name="connsiteX15" fmla="*/ 131728 w 402310"/>
                          <a:gd name="connsiteY15" fmla="*/ 286313 h 1037377"/>
                          <a:gd name="connsiteX16" fmla="*/ 0 w 402310"/>
                          <a:gd name="connsiteY16" fmla="*/ 320396 h 1037377"/>
                          <a:gd name="connsiteX17" fmla="*/ 0 w 402310"/>
                          <a:gd name="connsiteY17" fmla="*/ 199271 h 1037377"/>
                          <a:gd name="connsiteX18" fmla="*/ 1 w 402310"/>
                          <a:gd name="connsiteY18" fmla="*/ 199270 h 1037377"/>
                          <a:gd name="connsiteX19" fmla="*/ 1 w 402310"/>
                          <a:gd name="connsiteY19" fmla="*/ 103542 h 1037377"/>
                          <a:gd name="connsiteX20" fmla="*/ 91521 w 402310"/>
                          <a:gd name="connsiteY20" fmla="*/ 0 h 1037377"/>
                          <a:gd name="connsiteX21" fmla="*/ 244056 w 402310"/>
                          <a:gd name="connsiteY21" fmla="*/ 97682 h 1037377"/>
                          <a:gd name="connsiteX22" fmla="*/ 243225 w 402310"/>
                          <a:gd name="connsiteY22" fmla="*/ 100082 h 1037377"/>
                          <a:gd name="connsiteX23" fmla="*/ 246623 w 402310"/>
                          <a:gd name="connsiteY23" fmla="*/ 97682 h 1037377"/>
                          <a:gd name="connsiteX24" fmla="*/ 377523 w 402310"/>
                          <a:gd name="connsiteY24" fmla="*/ 222715 h 1037377"/>
                          <a:gd name="connsiteX25" fmla="*/ 231243 w 402310"/>
                          <a:gd name="connsiteY25" fmla="*/ 260564 h 1037377"/>
                          <a:gd name="connsiteX26" fmla="*/ 207097 w 402310"/>
                          <a:gd name="connsiteY26" fmla="*/ 360946 h 1037377"/>
                          <a:gd name="connsiteX27" fmla="*/ 215852 w 402310"/>
                          <a:gd name="connsiteY27" fmla="*/ 364662 h 1037377"/>
                          <a:gd name="connsiteX28" fmla="*/ 227271 w 402310"/>
                          <a:gd name="connsiteY28" fmla="*/ 392908 h 1037377"/>
                          <a:gd name="connsiteX29" fmla="*/ 227271 w 402310"/>
                          <a:gd name="connsiteY29" fmla="*/ 404786 h 1037377"/>
                          <a:gd name="connsiteX30" fmla="*/ 215852 w 402310"/>
                          <a:gd name="connsiteY30" fmla="*/ 433034 h 1037377"/>
                          <a:gd name="connsiteX31" fmla="*/ 207214 w 402310"/>
                          <a:gd name="connsiteY31" fmla="*/ 436699 h 1037377"/>
                          <a:gd name="connsiteX32" fmla="*/ 229962 w 402310"/>
                          <a:gd name="connsiteY32" fmla="*/ 531266 h 1037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</a:cxnLst>
                        <a:rect l="l" t="t" r="r" b="b"/>
                        <a:pathLst>
                          <a:path w="402310" h="1037377">
                            <a:moveTo>
                              <a:pt x="402310" y="687676"/>
                            </a:moveTo>
                            <a:lnTo>
                              <a:pt x="290528" y="794446"/>
                            </a:lnTo>
                            <a:lnTo>
                              <a:pt x="291723" y="797080"/>
                            </a:lnTo>
                            <a:lnTo>
                              <a:pt x="190668" y="1037377"/>
                            </a:lnTo>
                            <a:lnTo>
                              <a:pt x="1908" y="849829"/>
                            </a:lnTo>
                            <a:lnTo>
                              <a:pt x="1908" y="396586"/>
                            </a:lnTo>
                            <a:lnTo>
                              <a:pt x="5102" y="399595"/>
                            </a:lnTo>
                            <a:lnTo>
                              <a:pt x="1908" y="324301"/>
                            </a:lnTo>
                            <a:lnTo>
                              <a:pt x="145298" y="454431"/>
                            </a:lnTo>
                            <a:lnTo>
                              <a:pt x="149564" y="436698"/>
                            </a:lnTo>
                            <a:lnTo>
                              <a:pt x="140928" y="433034"/>
                            </a:lnTo>
                            <a:cubicBezTo>
                              <a:pt x="133872" y="425804"/>
                              <a:pt x="129509" y="415818"/>
                              <a:pt x="129509" y="404786"/>
                            </a:cubicBezTo>
                            <a:lnTo>
                              <a:pt x="129509" y="392908"/>
                            </a:lnTo>
                            <a:cubicBezTo>
                              <a:pt x="129509" y="381878"/>
                              <a:pt x="133872" y="371891"/>
                              <a:pt x="140928" y="364662"/>
                            </a:cubicBezTo>
                            <a:lnTo>
                              <a:pt x="149682" y="360947"/>
                            </a:lnTo>
                            <a:lnTo>
                              <a:pt x="131728" y="286313"/>
                            </a:lnTo>
                            <a:lnTo>
                              <a:pt x="0" y="320396"/>
                            </a:lnTo>
                            <a:lnTo>
                              <a:pt x="0" y="199271"/>
                            </a:lnTo>
                            <a:lnTo>
                              <a:pt x="1" y="199270"/>
                            </a:lnTo>
                            <a:lnTo>
                              <a:pt x="1" y="103542"/>
                            </a:lnTo>
                            <a:lnTo>
                              <a:pt x="91521" y="0"/>
                            </a:lnTo>
                            <a:lnTo>
                              <a:pt x="244056" y="97682"/>
                            </a:lnTo>
                            <a:lnTo>
                              <a:pt x="243225" y="100082"/>
                            </a:lnTo>
                            <a:lnTo>
                              <a:pt x="246623" y="97682"/>
                            </a:lnTo>
                            <a:lnTo>
                              <a:pt x="377523" y="222715"/>
                            </a:lnTo>
                            <a:lnTo>
                              <a:pt x="231243" y="260564"/>
                            </a:lnTo>
                            <a:lnTo>
                              <a:pt x="207097" y="360946"/>
                            </a:lnTo>
                            <a:lnTo>
                              <a:pt x="215852" y="364662"/>
                            </a:lnTo>
                            <a:cubicBezTo>
                              <a:pt x="222907" y="371891"/>
                              <a:pt x="227271" y="381878"/>
                              <a:pt x="227271" y="392908"/>
                            </a:cubicBezTo>
                            <a:lnTo>
                              <a:pt x="227271" y="404786"/>
                            </a:lnTo>
                            <a:cubicBezTo>
                              <a:pt x="227271" y="415818"/>
                              <a:pt x="222907" y="425804"/>
                              <a:pt x="215852" y="433034"/>
                            </a:cubicBezTo>
                            <a:lnTo>
                              <a:pt x="207214" y="436699"/>
                            </a:lnTo>
                            <a:lnTo>
                              <a:pt x="229962" y="531266"/>
                            </a:lnTo>
                            <a:close/>
                          </a:path>
                        </a:pathLst>
                      </a:custGeom>
                      <a:solidFill>
                        <a:srgbClr val="2D5262"/>
                      </a:solidFill>
                      <a:ln w="28575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beve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276" name="フリーフォーム: 図形 275">
                      <a:extLst>
                        <a:ext uri="{FF2B5EF4-FFF2-40B4-BE49-F238E27FC236}">
                          <a16:creationId xmlns:a16="http://schemas.microsoft.com/office/drawing/2014/main" id="{E72221F9-8255-1961-7827-E38851B4F9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2094" y="4766395"/>
                      <a:ext cx="792268" cy="271315"/>
                    </a:xfrm>
                    <a:custGeom>
                      <a:avLst/>
                      <a:gdLst>
                        <a:gd name="connsiteX0" fmla="*/ 965925 w 1101656"/>
                        <a:gd name="connsiteY0" fmla="*/ 107235 h 377265"/>
                        <a:gd name="connsiteX1" fmla="*/ 965925 w 1101656"/>
                        <a:gd name="connsiteY1" fmla="*/ 175596 h 377265"/>
                        <a:gd name="connsiteX2" fmla="*/ 1024420 w 1101656"/>
                        <a:gd name="connsiteY2" fmla="*/ 175596 h 377265"/>
                        <a:gd name="connsiteX3" fmla="*/ 1024420 w 1101656"/>
                        <a:gd name="connsiteY3" fmla="*/ 107235 h 377265"/>
                        <a:gd name="connsiteX4" fmla="*/ 829812 w 1101656"/>
                        <a:gd name="connsiteY4" fmla="*/ 107235 h 377265"/>
                        <a:gd name="connsiteX5" fmla="*/ 829812 w 1101656"/>
                        <a:gd name="connsiteY5" fmla="*/ 175596 h 377265"/>
                        <a:gd name="connsiteX6" fmla="*/ 888689 w 1101656"/>
                        <a:gd name="connsiteY6" fmla="*/ 175596 h 377265"/>
                        <a:gd name="connsiteX7" fmla="*/ 888689 w 1101656"/>
                        <a:gd name="connsiteY7" fmla="*/ 107235 h 377265"/>
                        <a:gd name="connsiteX8" fmla="*/ 752178 w 1101656"/>
                        <a:gd name="connsiteY8" fmla="*/ 19575 h 377265"/>
                        <a:gd name="connsiteX9" fmla="*/ 752576 w 1101656"/>
                        <a:gd name="connsiteY9" fmla="*/ 19575 h 377265"/>
                        <a:gd name="connsiteX10" fmla="*/ 829812 w 1101656"/>
                        <a:gd name="connsiteY10" fmla="*/ 19575 h 377265"/>
                        <a:gd name="connsiteX11" fmla="*/ 888689 w 1101656"/>
                        <a:gd name="connsiteY11" fmla="*/ 19575 h 377265"/>
                        <a:gd name="connsiteX12" fmla="*/ 965925 w 1101656"/>
                        <a:gd name="connsiteY12" fmla="*/ 19575 h 377265"/>
                        <a:gd name="connsiteX13" fmla="*/ 1024420 w 1101656"/>
                        <a:gd name="connsiteY13" fmla="*/ 19575 h 377265"/>
                        <a:gd name="connsiteX14" fmla="*/ 1101656 w 1101656"/>
                        <a:gd name="connsiteY14" fmla="*/ 19575 h 377265"/>
                        <a:gd name="connsiteX15" fmla="*/ 1101656 w 1101656"/>
                        <a:gd name="connsiteY15" fmla="*/ 107235 h 377265"/>
                        <a:gd name="connsiteX16" fmla="*/ 1101656 w 1101656"/>
                        <a:gd name="connsiteY16" fmla="*/ 175596 h 377265"/>
                        <a:gd name="connsiteX17" fmla="*/ 1101656 w 1101656"/>
                        <a:gd name="connsiteY17" fmla="*/ 263256 h 377265"/>
                        <a:gd name="connsiteX18" fmla="*/ 1101656 w 1101656"/>
                        <a:gd name="connsiteY18" fmla="*/ 377265 h 377265"/>
                        <a:gd name="connsiteX19" fmla="*/ 1024420 w 1101656"/>
                        <a:gd name="connsiteY19" fmla="*/ 377265 h 377265"/>
                        <a:gd name="connsiteX20" fmla="*/ 1024420 w 1101656"/>
                        <a:gd name="connsiteY20" fmla="*/ 263256 h 377265"/>
                        <a:gd name="connsiteX21" fmla="*/ 829812 w 1101656"/>
                        <a:gd name="connsiteY21" fmla="*/ 263256 h 377265"/>
                        <a:gd name="connsiteX22" fmla="*/ 829812 w 1101656"/>
                        <a:gd name="connsiteY22" fmla="*/ 377265 h 377265"/>
                        <a:gd name="connsiteX23" fmla="*/ 752576 w 1101656"/>
                        <a:gd name="connsiteY23" fmla="*/ 377265 h 377265"/>
                        <a:gd name="connsiteX24" fmla="*/ 752576 w 1101656"/>
                        <a:gd name="connsiteY24" fmla="*/ 263256 h 377265"/>
                        <a:gd name="connsiteX25" fmla="*/ 752178 w 1101656"/>
                        <a:gd name="connsiteY25" fmla="*/ 263256 h 377265"/>
                        <a:gd name="connsiteX26" fmla="*/ 752178 w 1101656"/>
                        <a:gd name="connsiteY26" fmla="*/ 175596 h 377265"/>
                        <a:gd name="connsiteX27" fmla="*/ 752576 w 1101656"/>
                        <a:gd name="connsiteY27" fmla="*/ 175596 h 377265"/>
                        <a:gd name="connsiteX28" fmla="*/ 752576 w 1101656"/>
                        <a:gd name="connsiteY28" fmla="*/ 107235 h 377265"/>
                        <a:gd name="connsiteX29" fmla="*/ 752178 w 1101656"/>
                        <a:gd name="connsiteY29" fmla="*/ 107235 h 377265"/>
                        <a:gd name="connsiteX30" fmla="*/ 294493 w 1101656"/>
                        <a:gd name="connsiteY30" fmla="*/ 0 h 377265"/>
                        <a:gd name="connsiteX31" fmla="*/ 306871 w 1101656"/>
                        <a:gd name="connsiteY31" fmla="*/ 86782 h 377265"/>
                        <a:gd name="connsiteX32" fmla="*/ 197920 w 1101656"/>
                        <a:gd name="connsiteY32" fmla="*/ 102322 h 377265"/>
                        <a:gd name="connsiteX33" fmla="*/ 197920 w 1101656"/>
                        <a:gd name="connsiteY33" fmla="*/ 153415 h 377265"/>
                        <a:gd name="connsiteX34" fmla="*/ 316153 w 1101656"/>
                        <a:gd name="connsiteY34" fmla="*/ 153415 h 377265"/>
                        <a:gd name="connsiteX35" fmla="*/ 316153 w 1101656"/>
                        <a:gd name="connsiteY35" fmla="*/ 241075 h 377265"/>
                        <a:gd name="connsiteX36" fmla="*/ 197920 w 1101656"/>
                        <a:gd name="connsiteY36" fmla="*/ 241075 h 377265"/>
                        <a:gd name="connsiteX37" fmla="*/ 197920 w 1101656"/>
                        <a:gd name="connsiteY37" fmla="*/ 377263 h 377265"/>
                        <a:gd name="connsiteX38" fmla="*/ 120684 w 1101656"/>
                        <a:gd name="connsiteY38" fmla="*/ 377263 h 377265"/>
                        <a:gd name="connsiteX39" fmla="*/ 120684 w 1101656"/>
                        <a:gd name="connsiteY39" fmla="*/ 241075 h 377265"/>
                        <a:gd name="connsiteX40" fmla="*/ 0 w 1101656"/>
                        <a:gd name="connsiteY40" fmla="*/ 241075 h 377265"/>
                        <a:gd name="connsiteX41" fmla="*/ 0 w 1101656"/>
                        <a:gd name="connsiteY41" fmla="*/ 153415 h 377265"/>
                        <a:gd name="connsiteX42" fmla="*/ 120684 w 1101656"/>
                        <a:gd name="connsiteY42" fmla="*/ 153415 h 377265"/>
                        <a:gd name="connsiteX43" fmla="*/ 120684 w 1101656"/>
                        <a:gd name="connsiteY43" fmla="*/ 113338 h 377265"/>
                        <a:gd name="connsiteX44" fmla="*/ 26227 w 1101656"/>
                        <a:gd name="connsiteY44" fmla="*/ 126810 h 377265"/>
                        <a:gd name="connsiteX45" fmla="*/ 13849 w 1101656"/>
                        <a:gd name="connsiteY45" fmla="*/ 40028 h 377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</a:cxnLst>
                      <a:rect l="l" t="t" r="r" b="b"/>
                      <a:pathLst>
                        <a:path w="1101656" h="377265">
                          <a:moveTo>
                            <a:pt x="965925" y="107235"/>
                          </a:moveTo>
                          <a:lnTo>
                            <a:pt x="965925" y="175596"/>
                          </a:lnTo>
                          <a:lnTo>
                            <a:pt x="1024420" y="175596"/>
                          </a:lnTo>
                          <a:lnTo>
                            <a:pt x="1024420" y="107235"/>
                          </a:lnTo>
                          <a:close/>
                          <a:moveTo>
                            <a:pt x="829812" y="107235"/>
                          </a:moveTo>
                          <a:lnTo>
                            <a:pt x="829812" y="175596"/>
                          </a:lnTo>
                          <a:lnTo>
                            <a:pt x="888689" y="175596"/>
                          </a:lnTo>
                          <a:lnTo>
                            <a:pt x="888689" y="107235"/>
                          </a:lnTo>
                          <a:close/>
                          <a:moveTo>
                            <a:pt x="752178" y="19575"/>
                          </a:moveTo>
                          <a:lnTo>
                            <a:pt x="752576" y="19575"/>
                          </a:lnTo>
                          <a:lnTo>
                            <a:pt x="829812" y="19575"/>
                          </a:lnTo>
                          <a:lnTo>
                            <a:pt x="888689" y="19575"/>
                          </a:lnTo>
                          <a:lnTo>
                            <a:pt x="965925" y="19575"/>
                          </a:lnTo>
                          <a:lnTo>
                            <a:pt x="1024420" y="19575"/>
                          </a:lnTo>
                          <a:lnTo>
                            <a:pt x="1101656" y="19575"/>
                          </a:lnTo>
                          <a:lnTo>
                            <a:pt x="1101656" y="107235"/>
                          </a:lnTo>
                          <a:lnTo>
                            <a:pt x="1101656" y="175596"/>
                          </a:lnTo>
                          <a:lnTo>
                            <a:pt x="1101656" y="263256"/>
                          </a:lnTo>
                          <a:lnTo>
                            <a:pt x="1101656" y="377265"/>
                          </a:lnTo>
                          <a:lnTo>
                            <a:pt x="1024420" y="377265"/>
                          </a:lnTo>
                          <a:lnTo>
                            <a:pt x="1024420" y="263256"/>
                          </a:lnTo>
                          <a:lnTo>
                            <a:pt x="829812" y="263256"/>
                          </a:lnTo>
                          <a:lnTo>
                            <a:pt x="829812" y="377265"/>
                          </a:lnTo>
                          <a:lnTo>
                            <a:pt x="752576" y="377265"/>
                          </a:lnTo>
                          <a:lnTo>
                            <a:pt x="752576" y="263256"/>
                          </a:lnTo>
                          <a:lnTo>
                            <a:pt x="752178" y="263256"/>
                          </a:lnTo>
                          <a:lnTo>
                            <a:pt x="752178" y="175596"/>
                          </a:lnTo>
                          <a:lnTo>
                            <a:pt x="752576" y="175596"/>
                          </a:lnTo>
                          <a:lnTo>
                            <a:pt x="752576" y="107235"/>
                          </a:lnTo>
                          <a:lnTo>
                            <a:pt x="752178" y="107235"/>
                          </a:lnTo>
                          <a:close/>
                          <a:moveTo>
                            <a:pt x="294493" y="0"/>
                          </a:moveTo>
                          <a:lnTo>
                            <a:pt x="306871" y="86782"/>
                          </a:lnTo>
                          <a:lnTo>
                            <a:pt x="197920" y="102322"/>
                          </a:lnTo>
                          <a:lnTo>
                            <a:pt x="197920" y="153415"/>
                          </a:lnTo>
                          <a:lnTo>
                            <a:pt x="316153" y="153415"/>
                          </a:lnTo>
                          <a:lnTo>
                            <a:pt x="316153" y="241075"/>
                          </a:lnTo>
                          <a:lnTo>
                            <a:pt x="197920" y="241075"/>
                          </a:lnTo>
                          <a:lnTo>
                            <a:pt x="197920" y="377263"/>
                          </a:lnTo>
                          <a:lnTo>
                            <a:pt x="120684" y="377263"/>
                          </a:lnTo>
                          <a:lnTo>
                            <a:pt x="120684" y="241075"/>
                          </a:lnTo>
                          <a:lnTo>
                            <a:pt x="0" y="241075"/>
                          </a:lnTo>
                          <a:lnTo>
                            <a:pt x="0" y="153415"/>
                          </a:lnTo>
                          <a:lnTo>
                            <a:pt x="120684" y="153415"/>
                          </a:lnTo>
                          <a:lnTo>
                            <a:pt x="120684" y="113338"/>
                          </a:lnTo>
                          <a:lnTo>
                            <a:pt x="26227" y="126810"/>
                          </a:lnTo>
                          <a:lnTo>
                            <a:pt x="13849" y="40028"/>
                          </a:lnTo>
                          <a:close/>
                        </a:path>
                      </a:pathLst>
                    </a:custGeom>
                    <a:solidFill>
                      <a:srgbClr val="1C1C1C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7" name="フリーフォーム: 図形 276">
                      <a:extLst>
                        <a:ext uri="{FF2B5EF4-FFF2-40B4-BE49-F238E27FC236}">
                          <a16:creationId xmlns:a16="http://schemas.microsoft.com/office/drawing/2014/main" id="{C59F3780-3B66-0971-BA2C-EE0F32927B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51490" y="4916101"/>
                      <a:ext cx="831877" cy="975593"/>
                    </a:xfrm>
                    <a:custGeom>
                      <a:avLst/>
                      <a:gdLst>
                        <a:gd name="connsiteX0" fmla="*/ 575629 w 1151258"/>
                        <a:gd name="connsiteY0" fmla="*/ 0 h 1350150"/>
                        <a:gd name="connsiteX1" fmla="*/ 799690 w 1151258"/>
                        <a:gd name="connsiteY1" fmla="*/ 53050 h 1350150"/>
                        <a:gd name="connsiteX2" fmla="*/ 859366 w 1151258"/>
                        <a:gd name="connsiteY2" fmla="*/ 91038 h 1350150"/>
                        <a:gd name="connsiteX3" fmla="*/ 879644 w 1151258"/>
                        <a:gd name="connsiteY3" fmla="*/ 74956 h 1350150"/>
                        <a:gd name="connsiteX4" fmla="*/ 936113 w 1151258"/>
                        <a:gd name="connsiteY4" fmla="*/ 61546 h 1350150"/>
                        <a:gd name="connsiteX5" fmla="*/ 1081186 w 1151258"/>
                        <a:gd name="connsiteY5" fmla="*/ 232193 h 1350150"/>
                        <a:gd name="connsiteX6" fmla="*/ 1069786 w 1151258"/>
                        <a:gd name="connsiteY6" fmla="*/ 298616 h 1350150"/>
                        <a:gd name="connsiteX7" fmla="*/ 1060723 w 1151258"/>
                        <a:gd name="connsiteY7" fmla="*/ 314428 h 1350150"/>
                        <a:gd name="connsiteX8" fmla="*/ 1106022 w 1151258"/>
                        <a:gd name="connsiteY8" fmla="*/ 412305 h 1350150"/>
                        <a:gd name="connsiteX9" fmla="*/ 1151258 w 1151258"/>
                        <a:gd name="connsiteY9" fmla="*/ 675075 h 1350150"/>
                        <a:gd name="connsiteX10" fmla="*/ 1106022 w 1151258"/>
                        <a:gd name="connsiteY10" fmla="*/ 937845 h 1350150"/>
                        <a:gd name="connsiteX11" fmla="*/ 1058913 w 1151258"/>
                        <a:gd name="connsiteY11" fmla="*/ 1039632 h 1350150"/>
                        <a:gd name="connsiteX12" fmla="*/ 1069786 w 1151258"/>
                        <a:gd name="connsiteY12" fmla="*/ 1058602 h 1350150"/>
                        <a:gd name="connsiteX13" fmla="*/ 1081186 w 1151258"/>
                        <a:gd name="connsiteY13" fmla="*/ 1125025 h 1350150"/>
                        <a:gd name="connsiteX14" fmla="*/ 936113 w 1151258"/>
                        <a:gd name="connsiteY14" fmla="*/ 1295672 h 1350150"/>
                        <a:gd name="connsiteX15" fmla="*/ 879644 w 1151258"/>
                        <a:gd name="connsiteY15" fmla="*/ 1282262 h 1350150"/>
                        <a:gd name="connsiteX16" fmla="*/ 854422 w 1151258"/>
                        <a:gd name="connsiteY16" fmla="*/ 1262259 h 1350150"/>
                        <a:gd name="connsiteX17" fmla="*/ 799690 w 1151258"/>
                        <a:gd name="connsiteY17" fmla="*/ 1297100 h 1350150"/>
                        <a:gd name="connsiteX18" fmla="*/ 575629 w 1151258"/>
                        <a:gd name="connsiteY18" fmla="*/ 1350150 h 1350150"/>
                        <a:gd name="connsiteX19" fmla="*/ 351568 w 1151258"/>
                        <a:gd name="connsiteY19" fmla="*/ 1297100 h 1350150"/>
                        <a:gd name="connsiteX20" fmla="*/ 296835 w 1151258"/>
                        <a:gd name="connsiteY20" fmla="*/ 1262259 h 1350150"/>
                        <a:gd name="connsiteX21" fmla="*/ 271612 w 1151258"/>
                        <a:gd name="connsiteY21" fmla="*/ 1282262 h 1350150"/>
                        <a:gd name="connsiteX22" fmla="*/ 215143 w 1151258"/>
                        <a:gd name="connsiteY22" fmla="*/ 1295672 h 1350150"/>
                        <a:gd name="connsiteX23" fmla="*/ 70070 w 1151258"/>
                        <a:gd name="connsiteY23" fmla="*/ 1125025 h 1350150"/>
                        <a:gd name="connsiteX24" fmla="*/ 81471 w 1151258"/>
                        <a:gd name="connsiteY24" fmla="*/ 1058602 h 1350150"/>
                        <a:gd name="connsiteX25" fmla="*/ 92345 w 1151258"/>
                        <a:gd name="connsiteY25" fmla="*/ 1039630 h 1350150"/>
                        <a:gd name="connsiteX26" fmla="*/ 45236 w 1151258"/>
                        <a:gd name="connsiteY26" fmla="*/ 937845 h 1350150"/>
                        <a:gd name="connsiteX27" fmla="*/ 0 w 1151258"/>
                        <a:gd name="connsiteY27" fmla="*/ 675075 h 1350150"/>
                        <a:gd name="connsiteX28" fmla="*/ 45236 w 1151258"/>
                        <a:gd name="connsiteY28" fmla="*/ 412305 h 1350150"/>
                        <a:gd name="connsiteX29" fmla="*/ 90535 w 1151258"/>
                        <a:gd name="connsiteY29" fmla="*/ 314430 h 1350150"/>
                        <a:gd name="connsiteX30" fmla="*/ 81471 w 1151258"/>
                        <a:gd name="connsiteY30" fmla="*/ 298616 h 1350150"/>
                        <a:gd name="connsiteX31" fmla="*/ 70070 w 1151258"/>
                        <a:gd name="connsiteY31" fmla="*/ 232193 h 1350150"/>
                        <a:gd name="connsiteX32" fmla="*/ 215143 w 1151258"/>
                        <a:gd name="connsiteY32" fmla="*/ 61546 h 1350150"/>
                        <a:gd name="connsiteX33" fmla="*/ 271612 w 1151258"/>
                        <a:gd name="connsiteY33" fmla="*/ 74956 h 1350150"/>
                        <a:gd name="connsiteX34" fmla="*/ 291891 w 1151258"/>
                        <a:gd name="connsiteY34" fmla="*/ 91038 h 1350150"/>
                        <a:gd name="connsiteX35" fmla="*/ 351568 w 1151258"/>
                        <a:gd name="connsiteY35" fmla="*/ 53050 h 1350150"/>
                        <a:gd name="connsiteX36" fmla="*/ 575629 w 1151258"/>
                        <a:gd name="connsiteY36" fmla="*/ 0 h 1350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</a:cxnLst>
                      <a:rect l="l" t="t" r="r" b="b"/>
                      <a:pathLst>
                        <a:path w="1151258" h="1350150">
                          <a:moveTo>
                            <a:pt x="575629" y="0"/>
                          </a:moveTo>
                          <a:cubicBezTo>
                            <a:pt x="655107" y="0"/>
                            <a:pt x="730823" y="18890"/>
                            <a:pt x="799690" y="53050"/>
                          </a:cubicBezTo>
                          <a:lnTo>
                            <a:pt x="859366" y="91038"/>
                          </a:lnTo>
                          <a:lnTo>
                            <a:pt x="879644" y="74956"/>
                          </a:lnTo>
                          <a:cubicBezTo>
                            <a:pt x="897000" y="66321"/>
                            <a:pt x="916083" y="61546"/>
                            <a:pt x="936113" y="61546"/>
                          </a:cubicBezTo>
                          <a:cubicBezTo>
                            <a:pt x="1016235" y="61546"/>
                            <a:pt x="1081186" y="137947"/>
                            <a:pt x="1081186" y="232193"/>
                          </a:cubicBezTo>
                          <a:cubicBezTo>
                            <a:pt x="1081186" y="255754"/>
                            <a:pt x="1077127" y="278200"/>
                            <a:pt x="1069786" y="298616"/>
                          </a:cubicBezTo>
                          <a:lnTo>
                            <a:pt x="1060723" y="314428"/>
                          </a:lnTo>
                          <a:lnTo>
                            <a:pt x="1106022" y="412305"/>
                          </a:lnTo>
                          <a:cubicBezTo>
                            <a:pt x="1135151" y="493070"/>
                            <a:pt x="1151258" y="581866"/>
                            <a:pt x="1151258" y="675075"/>
                          </a:cubicBezTo>
                          <a:cubicBezTo>
                            <a:pt x="1151258" y="768283"/>
                            <a:pt x="1135151" y="857080"/>
                            <a:pt x="1106022" y="937845"/>
                          </a:cubicBezTo>
                          <a:lnTo>
                            <a:pt x="1058913" y="1039632"/>
                          </a:lnTo>
                          <a:lnTo>
                            <a:pt x="1069786" y="1058602"/>
                          </a:lnTo>
                          <a:cubicBezTo>
                            <a:pt x="1077127" y="1079018"/>
                            <a:pt x="1081186" y="1101464"/>
                            <a:pt x="1081186" y="1125025"/>
                          </a:cubicBezTo>
                          <a:cubicBezTo>
                            <a:pt x="1081186" y="1219271"/>
                            <a:pt x="1016235" y="1295672"/>
                            <a:pt x="936113" y="1295672"/>
                          </a:cubicBezTo>
                          <a:cubicBezTo>
                            <a:pt x="916083" y="1295672"/>
                            <a:pt x="897000" y="1290897"/>
                            <a:pt x="879644" y="1282262"/>
                          </a:cubicBezTo>
                          <a:lnTo>
                            <a:pt x="854422" y="1262259"/>
                          </a:lnTo>
                          <a:lnTo>
                            <a:pt x="799690" y="1297100"/>
                          </a:lnTo>
                          <a:cubicBezTo>
                            <a:pt x="730823" y="1331260"/>
                            <a:pt x="655107" y="1350150"/>
                            <a:pt x="575629" y="1350150"/>
                          </a:cubicBezTo>
                          <a:cubicBezTo>
                            <a:pt x="496151" y="1350150"/>
                            <a:pt x="420436" y="1331260"/>
                            <a:pt x="351568" y="1297100"/>
                          </a:cubicBezTo>
                          <a:lnTo>
                            <a:pt x="296835" y="1262259"/>
                          </a:lnTo>
                          <a:lnTo>
                            <a:pt x="271612" y="1282262"/>
                          </a:lnTo>
                          <a:cubicBezTo>
                            <a:pt x="254256" y="1290897"/>
                            <a:pt x="235174" y="1295672"/>
                            <a:pt x="215143" y="1295672"/>
                          </a:cubicBezTo>
                          <a:cubicBezTo>
                            <a:pt x="135021" y="1295672"/>
                            <a:pt x="70070" y="1219271"/>
                            <a:pt x="70070" y="1125025"/>
                          </a:cubicBezTo>
                          <a:cubicBezTo>
                            <a:pt x="70070" y="1101464"/>
                            <a:pt x="74130" y="1079018"/>
                            <a:pt x="81471" y="1058602"/>
                          </a:cubicBezTo>
                          <a:lnTo>
                            <a:pt x="92345" y="1039630"/>
                          </a:lnTo>
                          <a:lnTo>
                            <a:pt x="45236" y="937845"/>
                          </a:lnTo>
                          <a:cubicBezTo>
                            <a:pt x="16107" y="857080"/>
                            <a:pt x="0" y="768283"/>
                            <a:pt x="0" y="675075"/>
                          </a:cubicBezTo>
                          <a:cubicBezTo>
                            <a:pt x="0" y="581866"/>
                            <a:pt x="16107" y="493070"/>
                            <a:pt x="45236" y="412305"/>
                          </a:cubicBezTo>
                          <a:lnTo>
                            <a:pt x="90535" y="314430"/>
                          </a:lnTo>
                          <a:lnTo>
                            <a:pt x="81471" y="298616"/>
                          </a:lnTo>
                          <a:cubicBezTo>
                            <a:pt x="74130" y="278200"/>
                            <a:pt x="70070" y="255754"/>
                            <a:pt x="70070" y="232193"/>
                          </a:cubicBezTo>
                          <a:cubicBezTo>
                            <a:pt x="70070" y="137947"/>
                            <a:pt x="135021" y="61546"/>
                            <a:pt x="215143" y="61546"/>
                          </a:cubicBezTo>
                          <a:cubicBezTo>
                            <a:pt x="235174" y="61546"/>
                            <a:pt x="254256" y="66321"/>
                            <a:pt x="271612" y="74956"/>
                          </a:cubicBezTo>
                          <a:lnTo>
                            <a:pt x="291891" y="91038"/>
                          </a:lnTo>
                          <a:lnTo>
                            <a:pt x="351568" y="53050"/>
                          </a:lnTo>
                          <a:cubicBezTo>
                            <a:pt x="420436" y="18890"/>
                            <a:pt x="496151" y="0"/>
                            <a:pt x="575629" y="0"/>
                          </a:cubicBezTo>
                          <a:close/>
                        </a:path>
                      </a:pathLst>
                    </a:custGeom>
                    <a:solidFill>
                      <a:srgbClr val="FAE3C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 dirty="0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194694A4-99BF-E2A7-F770-23AB1081D0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92622" y="5172431"/>
                      <a:ext cx="1004497" cy="521013"/>
                    </a:xfrm>
                    <a:custGeom>
                      <a:avLst/>
                      <a:gdLst>
                        <a:gd name="connsiteX0" fmla="*/ 1441009 w 1668057"/>
                        <a:gd name="connsiteY0" fmla="*/ 100013 h 865188"/>
                        <a:gd name="connsiteX1" fmla="*/ 1309262 w 1668057"/>
                        <a:gd name="connsiteY1" fmla="*/ 432582 h 865188"/>
                        <a:gd name="connsiteX2" fmla="*/ 1441009 w 1668057"/>
                        <a:gd name="connsiteY2" fmla="*/ 765151 h 865188"/>
                        <a:gd name="connsiteX3" fmla="*/ 1572756 w 1668057"/>
                        <a:gd name="connsiteY3" fmla="*/ 432582 h 865188"/>
                        <a:gd name="connsiteX4" fmla="*/ 1441009 w 1668057"/>
                        <a:gd name="connsiteY4" fmla="*/ 100013 h 865188"/>
                        <a:gd name="connsiteX5" fmla="*/ 933803 w 1668057"/>
                        <a:gd name="connsiteY5" fmla="*/ 100013 h 865188"/>
                        <a:gd name="connsiteX6" fmla="*/ 802056 w 1668057"/>
                        <a:gd name="connsiteY6" fmla="*/ 432582 h 865188"/>
                        <a:gd name="connsiteX7" fmla="*/ 933803 w 1668057"/>
                        <a:gd name="connsiteY7" fmla="*/ 765151 h 865188"/>
                        <a:gd name="connsiteX8" fmla="*/ 1065550 w 1668057"/>
                        <a:gd name="connsiteY8" fmla="*/ 432582 h 865188"/>
                        <a:gd name="connsiteX9" fmla="*/ 933803 w 1668057"/>
                        <a:gd name="connsiteY9" fmla="*/ 100013 h 865188"/>
                        <a:gd name="connsiteX10" fmla="*/ 428978 w 1668057"/>
                        <a:gd name="connsiteY10" fmla="*/ 100013 h 865188"/>
                        <a:gd name="connsiteX11" fmla="*/ 297231 w 1668057"/>
                        <a:gd name="connsiteY11" fmla="*/ 432582 h 865188"/>
                        <a:gd name="connsiteX12" fmla="*/ 428978 w 1668057"/>
                        <a:gd name="connsiteY12" fmla="*/ 765151 h 865188"/>
                        <a:gd name="connsiteX13" fmla="*/ 560725 w 1668057"/>
                        <a:gd name="connsiteY13" fmla="*/ 432582 h 865188"/>
                        <a:gd name="connsiteX14" fmla="*/ 428978 w 1668057"/>
                        <a:gd name="connsiteY14" fmla="*/ 100013 h 865188"/>
                        <a:gd name="connsiteX15" fmla="*/ 1441019 w 1668057"/>
                        <a:gd name="connsiteY15" fmla="*/ 1 h 865188"/>
                        <a:gd name="connsiteX16" fmla="*/ 1668057 w 1668057"/>
                        <a:gd name="connsiteY16" fmla="*/ 432578 h 865188"/>
                        <a:gd name="connsiteX17" fmla="*/ 1441019 w 1668057"/>
                        <a:gd name="connsiteY17" fmla="*/ 865154 h 865188"/>
                        <a:gd name="connsiteX18" fmla="*/ 1213981 w 1668057"/>
                        <a:gd name="connsiteY18" fmla="*/ 432578 h 865188"/>
                        <a:gd name="connsiteX19" fmla="*/ 1441019 w 1668057"/>
                        <a:gd name="connsiteY19" fmla="*/ 1 h 865188"/>
                        <a:gd name="connsiteX20" fmla="*/ 933813 w 1668057"/>
                        <a:gd name="connsiteY20" fmla="*/ 1 h 865188"/>
                        <a:gd name="connsiteX21" fmla="*/ 1160851 w 1668057"/>
                        <a:gd name="connsiteY21" fmla="*/ 432578 h 865188"/>
                        <a:gd name="connsiteX22" fmla="*/ 933813 w 1668057"/>
                        <a:gd name="connsiteY22" fmla="*/ 865154 h 865188"/>
                        <a:gd name="connsiteX23" fmla="*/ 706775 w 1668057"/>
                        <a:gd name="connsiteY23" fmla="*/ 432578 h 865188"/>
                        <a:gd name="connsiteX24" fmla="*/ 933813 w 1668057"/>
                        <a:gd name="connsiteY24" fmla="*/ 1 h 865188"/>
                        <a:gd name="connsiteX25" fmla="*/ 428988 w 1668057"/>
                        <a:gd name="connsiteY25" fmla="*/ 1 h 865188"/>
                        <a:gd name="connsiteX26" fmla="*/ 656026 w 1668057"/>
                        <a:gd name="connsiteY26" fmla="*/ 432578 h 865188"/>
                        <a:gd name="connsiteX27" fmla="*/ 428988 w 1668057"/>
                        <a:gd name="connsiteY27" fmla="*/ 865154 h 865188"/>
                        <a:gd name="connsiteX28" fmla="*/ 201950 w 1668057"/>
                        <a:gd name="connsiteY28" fmla="*/ 432578 h 865188"/>
                        <a:gd name="connsiteX29" fmla="*/ 428988 w 1668057"/>
                        <a:gd name="connsiteY29" fmla="*/ 1 h 865188"/>
                        <a:gd name="connsiteX30" fmla="*/ 0 w 1668057"/>
                        <a:gd name="connsiteY30" fmla="*/ 0 h 865188"/>
                        <a:gd name="connsiteX31" fmla="*/ 106700 w 1668057"/>
                        <a:gd name="connsiteY31" fmla="*/ 0 h 865188"/>
                        <a:gd name="connsiteX32" fmla="*/ 106700 w 1668057"/>
                        <a:gd name="connsiteY32" fmla="*/ 865188 h 865188"/>
                        <a:gd name="connsiteX33" fmla="*/ 0 w 1668057"/>
                        <a:gd name="connsiteY33" fmla="*/ 865188 h 8651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1668057" h="865188">
                          <a:moveTo>
                            <a:pt x="1441009" y="100013"/>
                          </a:moveTo>
                          <a:cubicBezTo>
                            <a:pt x="1357192" y="100013"/>
                            <a:pt x="1307880" y="197419"/>
                            <a:pt x="1309262" y="432582"/>
                          </a:cubicBezTo>
                          <a:cubicBezTo>
                            <a:pt x="1310644" y="667745"/>
                            <a:pt x="1359956" y="767058"/>
                            <a:pt x="1441009" y="765151"/>
                          </a:cubicBezTo>
                          <a:cubicBezTo>
                            <a:pt x="1522062" y="763244"/>
                            <a:pt x="1572756" y="669652"/>
                            <a:pt x="1572756" y="432582"/>
                          </a:cubicBezTo>
                          <a:cubicBezTo>
                            <a:pt x="1572756" y="195512"/>
                            <a:pt x="1524826" y="100013"/>
                            <a:pt x="1441009" y="100013"/>
                          </a:cubicBezTo>
                          <a:close/>
                          <a:moveTo>
                            <a:pt x="933803" y="100013"/>
                          </a:moveTo>
                          <a:cubicBezTo>
                            <a:pt x="849986" y="100013"/>
                            <a:pt x="800674" y="197419"/>
                            <a:pt x="802056" y="432582"/>
                          </a:cubicBezTo>
                          <a:cubicBezTo>
                            <a:pt x="803438" y="667745"/>
                            <a:pt x="852750" y="767058"/>
                            <a:pt x="933803" y="765151"/>
                          </a:cubicBezTo>
                          <a:cubicBezTo>
                            <a:pt x="1014856" y="763244"/>
                            <a:pt x="1065550" y="669652"/>
                            <a:pt x="1065550" y="432582"/>
                          </a:cubicBezTo>
                          <a:cubicBezTo>
                            <a:pt x="1065550" y="195512"/>
                            <a:pt x="1017620" y="100013"/>
                            <a:pt x="933803" y="100013"/>
                          </a:cubicBezTo>
                          <a:close/>
                          <a:moveTo>
                            <a:pt x="428978" y="100013"/>
                          </a:moveTo>
                          <a:cubicBezTo>
                            <a:pt x="345161" y="100013"/>
                            <a:pt x="295849" y="197419"/>
                            <a:pt x="297231" y="432582"/>
                          </a:cubicBezTo>
                          <a:cubicBezTo>
                            <a:pt x="298613" y="667745"/>
                            <a:pt x="347925" y="767058"/>
                            <a:pt x="428978" y="765151"/>
                          </a:cubicBezTo>
                          <a:cubicBezTo>
                            <a:pt x="510031" y="763244"/>
                            <a:pt x="560725" y="669652"/>
                            <a:pt x="560725" y="432582"/>
                          </a:cubicBezTo>
                          <a:cubicBezTo>
                            <a:pt x="560725" y="195512"/>
                            <a:pt x="512795" y="100013"/>
                            <a:pt x="428978" y="100013"/>
                          </a:cubicBezTo>
                          <a:close/>
                          <a:moveTo>
                            <a:pt x="1441019" y="1"/>
                          </a:moveTo>
                          <a:cubicBezTo>
                            <a:pt x="1585459" y="1"/>
                            <a:pt x="1668057" y="124218"/>
                            <a:pt x="1668057" y="432578"/>
                          </a:cubicBezTo>
                          <a:cubicBezTo>
                            <a:pt x="1668057" y="740937"/>
                            <a:pt x="1580696" y="862674"/>
                            <a:pt x="1441019" y="865154"/>
                          </a:cubicBezTo>
                          <a:cubicBezTo>
                            <a:pt x="1301342" y="867634"/>
                            <a:pt x="1216362" y="738457"/>
                            <a:pt x="1213981" y="432578"/>
                          </a:cubicBezTo>
                          <a:cubicBezTo>
                            <a:pt x="1211600" y="126698"/>
                            <a:pt x="1296579" y="1"/>
                            <a:pt x="1441019" y="1"/>
                          </a:cubicBezTo>
                          <a:close/>
                          <a:moveTo>
                            <a:pt x="933813" y="1"/>
                          </a:moveTo>
                          <a:cubicBezTo>
                            <a:pt x="1078253" y="1"/>
                            <a:pt x="1160851" y="124218"/>
                            <a:pt x="1160851" y="432578"/>
                          </a:cubicBezTo>
                          <a:cubicBezTo>
                            <a:pt x="1160851" y="740937"/>
                            <a:pt x="1073490" y="862674"/>
                            <a:pt x="933813" y="865154"/>
                          </a:cubicBezTo>
                          <a:cubicBezTo>
                            <a:pt x="794136" y="867634"/>
                            <a:pt x="709156" y="738457"/>
                            <a:pt x="706775" y="432578"/>
                          </a:cubicBezTo>
                          <a:cubicBezTo>
                            <a:pt x="704394" y="126698"/>
                            <a:pt x="789373" y="1"/>
                            <a:pt x="933813" y="1"/>
                          </a:cubicBezTo>
                          <a:close/>
                          <a:moveTo>
                            <a:pt x="428988" y="1"/>
                          </a:moveTo>
                          <a:cubicBezTo>
                            <a:pt x="573428" y="1"/>
                            <a:pt x="656026" y="124218"/>
                            <a:pt x="656026" y="432578"/>
                          </a:cubicBezTo>
                          <a:cubicBezTo>
                            <a:pt x="656026" y="740937"/>
                            <a:pt x="568665" y="862674"/>
                            <a:pt x="428988" y="865154"/>
                          </a:cubicBezTo>
                          <a:cubicBezTo>
                            <a:pt x="289311" y="867634"/>
                            <a:pt x="204331" y="738457"/>
                            <a:pt x="201950" y="432578"/>
                          </a:cubicBezTo>
                          <a:cubicBezTo>
                            <a:pt x="199569" y="126698"/>
                            <a:pt x="284548" y="1"/>
                            <a:pt x="428988" y="1"/>
                          </a:cubicBezTo>
                          <a:close/>
                          <a:moveTo>
                            <a:pt x="0" y="0"/>
                          </a:moveTo>
                          <a:lnTo>
                            <a:pt x="106700" y="0"/>
                          </a:lnTo>
                          <a:lnTo>
                            <a:pt x="106700" y="865188"/>
                          </a:lnTo>
                          <a:lnTo>
                            <a:pt x="0" y="865188"/>
                          </a:lnTo>
                          <a:close/>
                        </a:path>
                      </a:pathLst>
                    </a:custGeom>
                    <a:solidFill>
                      <a:srgbClr val="2D5262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272" name="正方形/長方形 271">
                    <a:extLst>
                      <a:ext uri="{FF2B5EF4-FFF2-40B4-BE49-F238E27FC236}">
                        <a16:creationId xmlns:a16="http://schemas.microsoft.com/office/drawing/2014/main" id="{6DDE3143-697B-2BF0-1F2E-F36B27F3D4A2}"/>
                      </a:ext>
                    </a:extLst>
                  </p:cNvPr>
                  <p:cNvSpPr/>
                  <p:nvPr/>
                </p:nvSpPr>
                <p:spPr>
                  <a:xfrm>
                    <a:off x="3315215" y="5264976"/>
                    <a:ext cx="246895" cy="24383"/>
                  </a:xfrm>
                  <a:prstGeom prst="rect">
                    <a:avLst/>
                  </a:prstGeom>
                  <a:solidFill>
                    <a:srgbClr val="5D9183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5B67D9D-21AB-C456-3909-2DD5FCA63A99}"/>
                    </a:ext>
                  </a:extLst>
                </p:cNvPr>
                <p:cNvSpPr/>
                <p:nvPr/>
              </p:nvSpPr>
              <p:spPr bwMode="auto">
                <a:xfrm>
                  <a:off x="860744" y="5325637"/>
                  <a:ext cx="289140" cy="284528"/>
                </a:xfrm>
                <a:custGeom>
                  <a:avLst/>
                  <a:gdLst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98642 w 1935490"/>
                    <a:gd name="connsiteY5" fmla="*/ 5235 h 1926487"/>
                    <a:gd name="connsiteX6" fmla="*/ 604827 w 1935490"/>
                    <a:gd name="connsiteY6" fmla="*/ 5235 h 1926487"/>
                    <a:gd name="connsiteX7" fmla="*/ 604827 w 1935490"/>
                    <a:gd name="connsiteY7" fmla="*/ 234126 h 1926487"/>
                    <a:gd name="connsiteX8" fmla="*/ 1014887 w 1935490"/>
                    <a:gd name="connsiteY8" fmla="*/ 234126 h 1926487"/>
                    <a:gd name="connsiteX9" fmla="*/ 1014887 w 1935490"/>
                    <a:gd name="connsiteY9" fmla="*/ 447890 h 1926487"/>
                    <a:gd name="connsiteX10" fmla="*/ 869464 w 1935490"/>
                    <a:gd name="connsiteY10" fmla="*/ 447890 h 1926487"/>
                    <a:gd name="connsiteX11" fmla="*/ 806787 w 1935490"/>
                    <a:gd name="connsiteY11" fmla="*/ 681801 h 1926487"/>
                    <a:gd name="connsiteX12" fmla="*/ 1034427 w 1935490"/>
                    <a:gd name="connsiteY12" fmla="*/ 681801 h 1926487"/>
                    <a:gd name="connsiteX13" fmla="*/ 1034427 w 1935490"/>
                    <a:gd name="connsiteY13" fmla="*/ 895565 h 1926487"/>
                    <a:gd name="connsiteX14" fmla="*/ 604827 w 1935490"/>
                    <a:gd name="connsiteY14" fmla="*/ 895565 h 1926487"/>
                    <a:gd name="connsiteX15" fmla="*/ 604827 w 1935490"/>
                    <a:gd name="connsiteY15" fmla="*/ 1018351 h 1926487"/>
                    <a:gd name="connsiteX16" fmla="*/ 1014887 w 1935490"/>
                    <a:gd name="connsiteY16" fmla="*/ 1018351 h 1926487"/>
                    <a:gd name="connsiteX17" fmla="*/ 1014887 w 1935490"/>
                    <a:gd name="connsiteY17" fmla="*/ 1232115 h 1926487"/>
                    <a:gd name="connsiteX18" fmla="*/ 711247 w 1935490"/>
                    <a:gd name="connsiteY18" fmla="*/ 1232115 h 1926487"/>
                    <a:gd name="connsiteX19" fmla="*/ 944115 w 1935490"/>
                    <a:gd name="connsiteY19" fmla="*/ 1464983 h 1926487"/>
                    <a:gd name="connsiteX20" fmla="*/ 798320 w 1935490"/>
                    <a:gd name="connsiteY20" fmla="*/ 1610778 h 1926487"/>
                    <a:gd name="connsiteX21" fmla="*/ 604827 w 1935490"/>
                    <a:gd name="connsiteY21" fmla="*/ 1417285 h 1926487"/>
                    <a:gd name="connsiteX22" fmla="*/ 604827 w 1935490"/>
                    <a:gd name="connsiteY22" fmla="*/ 1926487 h 1926487"/>
                    <a:gd name="connsiteX23" fmla="*/ 398642 w 1935490"/>
                    <a:gd name="connsiteY23" fmla="*/ 1926487 h 1926487"/>
                    <a:gd name="connsiteX24" fmla="*/ 398642 w 1935490"/>
                    <a:gd name="connsiteY24" fmla="*/ 1462802 h 1926487"/>
                    <a:gd name="connsiteX25" fmla="*/ 165791 w 1935490"/>
                    <a:gd name="connsiteY25" fmla="*/ 1777742 h 1926487"/>
                    <a:gd name="connsiteX26" fmla="*/ 0 w 1935490"/>
                    <a:gd name="connsiteY26" fmla="*/ 1655164 h 1926487"/>
                    <a:gd name="connsiteX27" fmla="*/ 312781 w 1935490"/>
                    <a:gd name="connsiteY27" fmla="*/ 1232115 h 1926487"/>
                    <a:gd name="connsiteX28" fmla="*/ 24777 w 1935490"/>
                    <a:gd name="connsiteY28" fmla="*/ 1232115 h 1926487"/>
                    <a:gd name="connsiteX29" fmla="*/ 24777 w 1935490"/>
                    <a:gd name="connsiteY29" fmla="*/ 1018351 h 1926487"/>
                    <a:gd name="connsiteX30" fmla="*/ 398642 w 1935490"/>
                    <a:gd name="connsiteY30" fmla="*/ 1018351 h 1926487"/>
                    <a:gd name="connsiteX31" fmla="*/ 398642 w 1935490"/>
                    <a:gd name="connsiteY31" fmla="*/ 895565 h 1926487"/>
                    <a:gd name="connsiteX32" fmla="*/ 5237 w 1935490"/>
                    <a:gd name="connsiteY32" fmla="*/ 895565 h 1926487"/>
                    <a:gd name="connsiteX33" fmla="*/ 5237 w 1935490"/>
                    <a:gd name="connsiteY33" fmla="*/ 681801 h 1926487"/>
                    <a:gd name="connsiteX34" fmla="*/ 260899 w 1935490"/>
                    <a:gd name="connsiteY34" fmla="*/ 681801 h 1926487"/>
                    <a:gd name="connsiteX35" fmla="*/ 150416 w 1935490"/>
                    <a:gd name="connsiteY35" fmla="*/ 490439 h 1926487"/>
                    <a:gd name="connsiteX36" fmla="*/ 224112 w 1935490"/>
                    <a:gd name="connsiteY36" fmla="*/ 447890 h 1926487"/>
                    <a:gd name="connsiteX37" fmla="*/ 24777 w 1935490"/>
                    <a:gd name="connsiteY37" fmla="*/ 447890 h 1926487"/>
                    <a:gd name="connsiteX38" fmla="*/ 24777 w 1935490"/>
                    <a:gd name="connsiteY38" fmla="*/ 234126 h 1926487"/>
                    <a:gd name="connsiteX39" fmla="*/ 398642 w 1935490"/>
                    <a:gd name="connsiteY39" fmla="*/ 234126 h 1926487"/>
                    <a:gd name="connsiteX40" fmla="*/ 1857313 w 1935490"/>
                    <a:gd name="connsiteY40" fmla="*/ 0 h 1926487"/>
                    <a:gd name="connsiteX41" fmla="*/ 1921586 w 1935490"/>
                    <a:gd name="connsiteY41" fmla="*/ 203873 h 1926487"/>
                    <a:gd name="connsiteX42" fmla="*/ 1296977 w 1935490"/>
                    <a:gd name="connsiteY42" fmla="*/ 400788 h 1926487"/>
                    <a:gd name="connsiteX43" fmla="*/ 1296977 w 1935490"/>
                    <a:gd name="connsiteY43" fmla="*/ 704026 h 1926487"/>
                    <a:gd name="connsiteX44" fmla="*/ 1935490 w 1935490"/>
                    <a:gd name="connsiteY44" fmla="*/ 704026 h 1926487"/>
                    <a:gd name="connsiteX45" fmla="*/ 1935490 w 1935490"/>
                    <a:gd name="connsiteY45" fmla="*/ 917790 h 1926487"/>
                    <a:gd name="connsiteX46" fmla="*/ 1684327 w 1935490"/>
                    <a:gd name="connsiteY46" fmla="*/ 917790 h 1926487"/>
                    <a:gd name="connsiteX47" fmla="*/ 1684327 w 1935490"/>
                    <a:gd name="connsiteY47" fmla="*/ 1926487 h 1926487"/>
                    <a:gd name="connsiteX48" fmla="*/ 1478142 w 1935490"/>
                    <a:gd name="connsiteY48" fmla="*/ 1926487 h 1926487"/>
                    <a:gd name="connsiteX49" fmla="*/ 1478142 w 1935490"/>
                    <a:gd name="connsiteY49" fmla="*/ 917790 h 1926487"/>
                    <a:gd name="connsiteX50" fmla="*/ 1296977 w 1935490"/>
                    <a:gd name="connsiteY50" fmla="*/ 917790 h 1926487"/>
                    <a:gd name="connsiteX51" fmla="*/ 1296977 w 1935490"/>
                    <a:gd name="connsiteY51" fmla="*/ 1366936 h 1926487"/>
                    <a:gd name="connsiteX52" fmla="*/ 1298365 w 1935490"/>
                    <a:gd name="connsiteY52" fmla="*/ 1367778 h 1926487"/>
                    <a:gd name="connsiteX53" fmla="*/ 1296977 w 1935490"/>
                    <a:gd name="connsiteY53" fmla="*/ 1370066 h 1926487"/>
                    <a:gd name="connsiteX54" fmla="*/ 1296977 w 1935490"/>
                    <a:gd name="connsiteY54" fmla="*/ 1377212 h 1926487"/>
                    <a:gd name="connsiteX55" fmla="*/ 1292641 w 1935490"/>
                    <a:gd name="connsiteY55" fmla="*/ 1377212 h 1926487"/>
                    <a:gd name="connsiteX56" fmla="*/ 966922 w 1935490"/>
                    <a:gd name="connsiteY56" fmla="*/ 1913999 h 1926487"/>
                    <a:gd name="connsiteX57" fmla="*/ 790650 w 1935490"/>
                    <a:gd name="connsiteY57" fmla="*/ 1807038 h 1926487"/>
                    <a:gd name="connsiteX58" fmla="*/ 1090792 w 1935490"/>
                    <a:gd name="connsiteY58" fmla="*/ 1312403 h 1926487"/>
                    <a:gd name="connsiteX59" fmla="*/ 1090792 w 1935490"/>
                    <a:gd name="connsiteY59" fmla="*/ 173510 h 1926487"/>
                    <a:gd name="connsiteX60" fmla="*/ 1296977 w 1935490"/>
                    <a:gd name="connsiteY60" fmla="*/ 173510 h 1926487"/>
                    <a:gd name="connsiteX61" fmla="*/ 1296977 w 1935490"/>
                    <a:gd name="connsiteY61" fmla="*/ 176653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90650 w 1935490"/>
                    <a:gd name="connsiteY58" fmla="*/ 1807038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21586 w 1935490"/>
                    <a:gd name="connsiteY43" fmla="*/ 203873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150416 w 1935490"/>
                    <a:gd name="connsiteY36" fmla="*/ 490439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63932 w 1935490"/>
                    <a:gd name="connsiteY0" fmla="*/ 447890 h 1926487"/>
                    <a:gd name="connsiteX1" fmla="*/ 479403 w 1935490"/>
                    <a:gd name="connsiteY1" fmla="*/ 647892 h 1926487"/>
                    <a:gd name="connsiteX2" fmla="*/ 420670 w 1935490"/>
                    <a:gd name="connsiteY2" fmla="*/ 681801 h 1926487"/>
                    <a:gd name="connsiteX3" fmla="*/ 593329 w 1935490"/>
                    <a:gd name="connsiteY3" fmla="*/ 681801 h 1926487"/>
                    <a:gd name="connsiteX4" fmla="*/ 656005 w 1935490"/>
                    <a:gd name="connsiteY4" fmla="*/ 447890 h 1926487"/>
                    <a:gd name="connsiteX5" fmla="*/ 363932 w 1935490"/>
                    <a:gd name="connsiteY5" fmla="*/ 447890 h 1926487"/>
                    <a:gd name="connsiteX6" fmla="*/ 398642 w 1935490"/>
                    <a:gd name="connsiteY6" fmla="*/ 5235 h 1926487"/>
                    <a:gd name="connsiteX7" fmla="*/ 604827 w 1935490"/>
                    <a:gd name="connsiteY7" fmla="*/ 5235 h 1926487"/>
                    <a:gd name="connsiteX8" fmla="*/ 604827 w 1935490"/>
                    <a:gd name="connsiteY8" fmla="*/ 234126 h 1926487"/>
                    <a:gd name="connsiteX9" fmla="*/ 1014887 w 1935490"/>
                    <a:gd name="connsiteY9" fmla="*/ 234126 h 1926487"/>
                    <a:gd name="connsiteX10" fmla="*/ 1014887 w 1935490"/>
                    <a:gd name="connsiteY10" fmla="*/ 447890 h 1926487"/>
                    <a:gd name="connsiteX11" fmla="*/ 869464 w 1935490"/>
                    <a:gd name="connsiteY11" fmla="*/ 447890 h 1926487"/>
                    <a:gd name="connsiteX12" fmla="*/ 806787 w 1935490"/>
                    <a:gd name="connsiteY12" fmla="*/ 681801 h 1926487"/>
                    <a:gd name="connsiteX13" fmla="*/ 1034427 w 1935490"/>
                    <a:gd name="connsiteY13" fmla="*/ 681801 h 1926487"/>
                    <a:gd name="connsiteX14" fmla="*/ 1034427 w 1935490"/>
                    <a:gd name="connsiteY14" fmla="*/ 895565 h 1926487"/>
                    <a:gd name="connsiteX15" fmla="*/ 604827 w 1935490"/>
                    <a:gd name="connsiteY15" fmla="*/ 895565 h 1926487"/>
                    <a:gd name="connsiteX16" fmla="*/ 604827 w 1935490"/>
                    <a:gd name="connsiteY16" fmla="*/ 1018351 h 1926487"/>
                    <a:gd name="connsiteX17" fmla="*/ 1014887 w 1935490"/>
                    <a:gd name="connsiteY17" fmla="*/ 1018351 h 1926487"/>
                    <a:gd name="connsiteX18" fmla="*/ 1014887 w 1935490"/>
                    <a:gd name="connsiteY18" fmla="*/ 1232115 h 1926487"/>
                    <a:gd name="connsiteX19" fmla="*/ 711247 w 1935490"/>
                    <a:gd name="connsiteY19" fmla="*/ 1232115 h 1926487"/>
                    <a:gd name="connsiteX20" fmla="*/ 944115 w 1935490"/>
                    <a:gd name="connsiteY20" fmla="*/ 1464983 h 1926487"/>
                    <a:gd name="connsiteX21" fmla="*/ 798320 w 1935490"/>
                    <a:gd name="connsiteY21" fmla="*/ 1610778 h 1926487"/>
                    <a:gd name="connsiteX22" fmla="*/ 604827 w 1935490"/>
                    <a:gd name="connsiteY22" fmla="*/ 1417285 h 1926487"/>
                    <a:gd name="connsiteX23" fmla="*/ 604827 w 1935490"/>
                    <a:gd name="connsiteY23" fmla="*/ 1926487 h 1926487"/>
                    <a:gd name="connsiteX24" fmla="*/ 398642 w 1935490"/>
                    <a:gd name="connsiteY24" fmla="*/ 1926487 h 1926487"/>
                    <a:gd name="connsiteX25" fmla="*/ 398642 w 1935490"/>
                    <a:gd name="connsiteY25" fmla="*/ 1462802 h 1926487"/>
                    <a:gd name="connsiteX26" fmla="*/ 165791 w 1935490"/>
                    <a:gd name="connsiteY26" fmla="*/ 1777742 h 1926487"/>
                    <a:gd name="connsiteX27" fmla="*/ 0 w 1935490"/>
                    <a:gd name="connsiteY27" fmla="*/ 1655164 h 1926487"/>
                    <a:gd name="connsiteX28" fmla="*/ 312781 w 1935490"/>
                    <a:gd name="connsiteY28" fmla="*/ 1232115 h 1926487"/>
                    <a:gd name="connsiteX29" fmla="*/ 24777 w 1935490"/>
                    <a:gd name="connsiteY29" fmla="*/ 1232115 h 1926487"/>
                    <a:gd name="connsiteX30" fmla="*/ 24777 w 1935490"/>
                    <a:gd name="connsiteY30" fmla="*/ 1018351 h 1926487"/>
                    <a:gd name="connsiteX31" fmla="*/ 398642 w 1935490"/>
                    <a:gd name="connsiteY31" fmla="*/ 1018351 h 1926487"/>
                    <a:gd name="connsiteX32" fmla="*/ 398642 w 1935490"/>
                    <a:gd name="connsiteY32" fmla="*/ 895565 h 1926487"/>
                    <a:gd name="connsiteX33" fmla="*/ 5237 w 1935490"/>
                    <a:gd name="connsiteY33" fmla="*/ 895565 h 1926487"/>
                    <a:gd name="connsiteX34" fmla="*/ 5237 w 1935490"/>
                    <a:gd name="connsiteY34" fmla="*/ 681801 h 1926487"/>
                    <a:gd name="connsiteX35" fmla="*/ 260899 w 1935490"/>
                    <a:gd name="connsiteY35" fmla="*/ 681801 h 1926487"/>
                    <a:gd name="connsiteX36" fmla="*/ 99616 w 1935490"/>
                    <a:gd name="connsiteY36" fmla="*/ 499964 h 1926487"/>
                    <a:gd name="connsiteX37" fmla="*/ 224112 w 1935490"/>
                    <a:gd name="connsiteY37" fmla="*/ 447890 h 1926487"/>
                    <a:gd name="connsiteX38" fmla="*/ 24777 w 1935490"/>
                    <a:gd name="connsiteY38" fmla="*/ 447890 h 1926487"/>
                    <a:gd name="connsiteX39" fmla="*/ 24777 w 1935490"/>
                    <a:gd name="connsiteY39" fmla="*/ 234126 h 1926487"/>
                    <a:gd name="connsiteX40" fmla="*/ 398642 w 1935490"/>
                    <a:gd name="connsiteY40" fmla="*/ 234126 h 1926487"/>
                    <a:gd name="connsiteX41" fmla="*/ 398642 w 1935490"/>
                    <a:gd name="connsiteY41" fmla="*/ 5235 h 1926487"/>
                    <a:gd name="connsiteX42" fmla="*/ 1857313 w 1935490"/>
                    <a:gd name="connsiteY42" fmla="*/ 0 h 1926487"/>
                    <a:gd name="connsiteX43" fmla="*/ 1934286 w 1935490"/>
                    <a:gd name="connsiteY43" fmla="*/ 251498 h 1926487"/>
                    <a:gd name="connsiteX44" fmla="*/ 1296977 w 1935490"/>
                    <a:gd name="connsiteY44" fmla="*/ 400788 h 1926487"/>
                    <a:gd name="connsiteX45" fmla="*/ 1296977 w 1935490"/>
                    <a:gd name="connsiteY45" fmla="*/ 704026 h 1926487"/>
                    <a:gd name="connsiteX46" fmla="*/ 1935490 w 1935490"/>
                    <a:gd name="connsiteY46" fmla="*/ 704026 h 1926487"/>
                    <a:gd name="connsiteX47" fmla="*/ 1935490 w 1935490"/>
                    <a:gd name="connsiteY47" fmla="*/ 917790 h 1926487"/>
                    <a:gd name="connsiteX48" fmla="*/ 1684327 w 1935490"/>
                    <a:gd name="connsiteY48" fmla="*/ 917790 h 1926487"/>
                    <a:gd name="connsiteX49" fmla="*/ 1684327 w 1935490"/>
                    <a:gd name="connsiteY49" fmla="*/ 1926487 h 1926487"/>
                    <a:gd name="connsiteX50" fmla="*/ 1478142 w 1935490"/>
                    <a:gd name="connsiteY50" fmla="*/ 1926487 h 1926487"/>
                    <a:gd name="connsiteX51" fmla="*/ 1478142 w 1935490"/>
                    <a:gd name="connsiteY51" fmla="*/ 917790 h 1926487"/>
                    <a:gd name="connsiteX52" fmla="*/ 1296977 w 1935490"/>
                    <a:gd name="connsiteY52" fmla="*/ 917790 h 1926487"/>
                    <a:gd name="connsiteX53" fmla="*/ 1296977 w 1935490"/>
                    <a:gd name="connsiteY53" fmla="*/ 1366936 h 1926487"/>
                    <a:gd name="connsiteX54" fmla="*/ 1298365 w 1935490"/>
                    <a:gd name="connsiteY54" fmla="*/ 1367778 h 1926487"/>
                    <a:gd name="connsiteX55" fmla="*/ 1296977 w 1935490"/>
                    <a:gd name="connsiteY55" fmla="*/ 1370066 h 1926487"/>
                    <a:gd name="connsiteX56" fmla="*/ 1296977 w 1935490"/>
                    <a:gd name="connsiteY56" fmla="*/ 1377212 h 1926487"/>
                    <a:gd name="connsiteX57" fmla="*/ 966922 w 1935490"/>
                    <a:gd name="connsiteY57" fmla="*/ 1913999 h 1926487"/>
                    <a:gd name="connsiteX58" fmla="*/ 755725 w 1935490"/>
                    <a:gd name="connsiteY58" fmla="*/ 1803863 h 1926487"/>
                    <a:gd name="connsiteX59" fmla="*/ 1090792 w 1935490"/>
                    <a:gd name="connsiteY59" fmla="*/ 1312403 h 1926487"/>
                    <a:gd name="connsiteX60" fmla="*/ 1090792 w 1935490"/>
                    <a:gd name="connsiteY60" fmla="*/ 173510 h 1926487"/>
                    <a:gd name="connsiteX61" fmla="*/ 1296977 w 1935490"/>
                    <a:gd name="connsiteY61" fmla="*/ 173510 h 1926487"/>
                    <a:gd name="connsiteX62" fmla="*/ 1296977 w 1935490"/>
                    <a:gd name="connsiteY62" fmla="*/ 176653 h 1926487"/>
                    <a:gd name="connsiteX63" fmla="*/ 1857313 w 1935490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66340 w 1957715"/>
                    <a:gd name="connsiteY20" fmla="*/ 1464983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  <a:gd name="connsiteX0" fmla="*/ 386157 w 1957715"/>
                    <a:gd name="connsiteY0" fmla="*/ 447890 h 1926487"/>
                    <a:gd name="connsiteX1" fmla="*/ 501628 w 1957715"/>
                    <a:gd name="connsiteY1" fmla="*/ 647892 h 1926487"/>
                    <a:gd name="connsiteX2" fmla="*/ 442895 w 1957715"/>
                    <a:gd name="connsiteY2" fmla="*/ 681801 h 1926487"/>
                    <a:gd name="connsiteX3" fmla="*/ 615554 w 1957715"/>
                    <a:gd name="connsiteY3" fmla="*/ 681801 h 1926487"/>
                    <a:gd name="connsiteX4" fmla="*/ 678230 w 1957715"/>
                    <a:gd name="connsiteY4" fmla="*/ 447890 h 1926487"/>
                    <a:gd name="connsiteX5" fmla="*/ 386157 w 1957715"/>
                    <a:gd name="connsiteY5" fmla="*/ 447890 h 1926487"/>
                    <a:gd name="connsiteX6" fmla="*/ 420867 w 1957715"/>
                    <a:gd name="connsiteY6" fmla="*/ 5235 h 1926487"/>
                    <a:gd name="connsiteX7" fmla="*/ 627052 w 1957715"/>
                    <a:gd name="connsiteY7" fmla="*/ 5235 h 1926487"/>
                    <a:gd name="connsiteX8" fmla="*/ 627052 w 1957715"/>
                    <a:gd name="connsiteY8" fmla="*/ 234126 h 1926487"/>
                    <a:gd name="connsiteX9" fmla="*/ 1037112 w 1957715"/>
                    <a:gd name="connsiteY9" fmla="*/ 234126 h 1926487"/>
                    <a:gd name="connsiteX10" fmla="*/ 1037112 w 1957715"/>
                    <a:gd name="connsiteY10" fmla="*/ 447890 h 1926487"/>
                    <a:gd name="connsiteX11" fmla="*/ 891689 w 1957715"/>
                    <a:gd name="connsiteY11" fmla="*/ 447890 h 1926487"/>
                    <a:gd name="connsiteX12" fmla="*/ 829012 w 1957715"/>
                    <a:gd name="connsiteY12" fmla="*/ 681801 h 1926487"/>
                    <a:gd name="connsiteX13" fmla="*/ 1056652 w 1957715"/>
                    <a:gd name="connsiteY13" fmla="*/ 681801 h 1926487"/>
                    <a:gd name="connsiteX14" fmla="*/ 1056652 w 1957715"/>
                    <a:gd name="connsiteY14" fmla="*/ 895565 h 1926487"/>
                    <a:gd name="connsiteX15" fmla="*/ 627052 w 1957715"/>
                    <a:gd name="connsiteY15" fmla="*/ 895565 h 1926487"/>
                    <a:gd name="connsiteX16" fmla="*/ 627052 w 1957715"/>
                    <a:gd name="connsiteY16" fmla="*/ 1018351 h 1926487"/>
                    <a:gd name="connsiteX17" fmla="*/ 1037112 w 1957715"/>
                    <a:gd name="connsiteY17" fmla="*/ 1018351 h 1926487"/>
                    <a:gd name="connsiteX18" fmla="*/ 1037112 w 1957715"/>
                    <a:gd name="connsiteY18" fmla="*/ 1232115 h 1926487"/>
                    <a:gd name="connsiteX19" fmla="*/ 733472 w 1957715"/>
                    <a:gd name="connsiteY19" fmla="*/ 1232115 h 1926487"/>
                    <a:gd name="connsiteX20" fmla="*/ 998090 w 1957715"/>
                    <a:gd name="connsiteY20" fmla="*/ 1417358 h 1926487"/>
                    <a:gd name="connsiteX21" fmla="*/ 820545 w 1957715"/>
                    <a:gd name="connsiteY21" fmla="*/ 1610778 h 1926487"/>
                    <a:gd name="connsiteX22" fmla="*/ 627052 w 1957715"/>
                    <a:gd name="connsiteY22" fmla="*/ 1417285 h 1926487"/>
                    <a:gd name="connsiteX23" fmla="*/ 627052 w 1957715"/>
                    <a:gd name="connsiteY23" fmla="*/ 1926487 h 1926487"/>
                    <a:gd name="connsiteX24" fmla="*/ 420867 w 1957715"/>
                    <a:gd name="connsiteY24" fmla="*/ 1926487 h 1926487"/>
                    <a:gd name="connsiteX25" fmla="*/ 420867 w 1957715"/>
                    <a:gd name="connsiteY25" fmla="*/ 1462802 h 1926487"/>
                    <a:gd name="connsiteX26" fmla="*/ 188016 w 1957715"/>
                    <a:gd name="connsiteY26" fmla="*/ 1777742 h 1926487"/>
                    <a:gd name="connsiteX27" fmla="*/ 0 w 1957715"/>
                    <a:gd name="connsiteY27" fmla="*/ 1648814 h 1926487"/>
                    <a:gd name="connsiteX28" fmla="*/ 335006 w 1957715"/>
                    <a:gd name="connsiteY28" fmla="*/ 1232115 h 1926487"/>
                    <a:gd name="connsiteX29" fmla="*/ 47002 w 1957715"/>
                    <a:gd name="connsiteY29" fmla="*/ 1232115 h 1926487"/>
                    <a:gd name="connsiteX30" fmla="*/ 47002 w 1957715"/>
                    <a:gd name="connsiteY30" fmla="*/ 1018351 h 1926487"/>
                    <a:gd name="connsiteX31" fmla="*/ 420867 w 1957715"/>
                    <a:gd name="connsiteY31" fmla="*/ 1018351 h 1926487"/>
                    <a:gd name="connsiteX32" fmla="*/ 420867 w 1957715"/>
                    <a:gd name="connsiteY32" fmla="*/ 895565 h 1926487"/>
                    <a:gd name="connsiteX33" fmla="*/ 27462 w 1957715"/>
                    <a:gd name="connsiteY33" fmla="*/ 895565 h 1926487"/>
                    <a:gd name="connsiteX34" fmla="*/ 27462 w 1957715"/>
                    <a:gd name="connsiteY34" fmla="*/ 681801 h 1926487"/>
                    <a:gd name="connsiteX35" fmla="*/ 283124 w 1957715"/>
                    <a:gd name="connsiteY35" fmla="*/ 681801 h 1926487"/>
                    <a:gd name="connsiteX36" fmla="*/ 121841 w 1957715"/>
                    <a:gd name="connsiteY36" fmla="*/ 499964 h 1926487"/>
                    <a:gd name="connsiteX37" fmla="*/ 246337 w 1957715"/>
                    <a:gd name="connsiteY37" fmla="*/ 447890 h 1926487"/>
                    <a:gd name="connsiteX38" fmla="*/ 47002 w 1957715"/>
                    <a:gd name="connsiteY38" fmla="*/ 447890 h 1926487"/>
                    <a:gd name="connsiteX39" fmla="*/ 47002 w 1957715"/>
                    <a:gd name="connsiteY39" fmla="*/ 234126 h 1926487"/>
                    <a:gd name="connsiteX40" fmla="*/ 420867 w 1957715"/>
                    <a:gd name="connsiteY40" fmla="*/ 234126 h 1926487"/>
                    <a:gd name="connsiteX41" fmla="*/ 420867 w 1957715"/>
                    <a:gd name="connsiteY41" fmla="*/ 5235 h 1926487"/>
                    <a:gd name="connsiteX42" fmla="*/ 1879538 w 1957715"/>
                    <a:gd name="connsiteY42" fmla="*/ 0 h 1926487"/>
                    <a:gd name="connsiteX43" fmla="*/ 1956511 w 1957715"/>
                    <a:gd name="connsiteY43" fmla="*/ 251498 h 1926487"/>
                    <a:gd name="connsiteX44" fmla="*/ 1319202 w 1957715"/>
                    <a:gd name="connsiteY44" fmla="*/ 400788 h 1926487"/>
                    <a:gd name="connsiteX45" fmla="*/ 1319202 w 1957715"/>
                    <a:gd name="connsiteY45" fmla="*/ 704026 h 1926487"/>
                    <a:gd name="connsiteX46" fmla="*/ 1957715 w 1957715"/>
                    <a:gd name="connsiteY46" fmla="*/ 704026 h 1926487"/>
                    <a:gd name="connsiteX47" fmla="*/ 1957715 w 1957715"/>
                    <a:gd name="connsiteY47" fmla="*/ 917790 h 1926487"/>
                    <a:gd name="connsiteX48" fmla="*/ 1706552 w 1957715"/>
                    <a:gd name="connsiteY48" fmla="*/ 917790 h 1926487"/>
                    <a:gd name="connsiteX49" fmla="*/ 1706552 w 1957715"/>
                    <a:gd name="connsiteY49" fmla="*/ 1926487 h 1926487"/>
                    <a:gd name="connsiteX50" fmla="*/ 1500367 w 1957715"/>
                    <a:gd name="connsiteY50" fmla="*/ 1926487 h 1926487"/>
                    <a:gd name="connsiteX51" fmla="*/ 1500367 w 1957715"/>
                    <a:gd name="connsiteY51" fmla="*/ 917790 h 1926487"/>
                    <a:gd name="connsiteX52" fmla="*/ 1319202 w 1957715"/>
                    <a:gd name="connsiteY52" fmla="*/ 917790 h 1926487"/>
                    <a:gd name="connsiteX53" fmla="*/ 1319202 w 1957715"/>
                    <a:gd name="connsiteY53" fmla="*/ 1366936 h 1926487"/>
                    <a:gd name="connsiteX54" fmla="*/ 1320590 w 1957715"/>
                    <a:gd name="connsiteY54" fmla="*/ 1367778 h 1926487"/>
                    <a:gd name="connsiteX55" fmla="*/ 1319202 w 1957715"/>
                    <a:gd name="connsiteY55" fmla="*/ 1370066 h 1926487"/>
                    <a:gd name="connsiteX56" fmla="*/ 1319202 w 1957715"/>
                    <a:gd name="connsiteY56" fmla="*/ 1377212 h 1926487"/>
                    <a:gd name="connsiteX57" fmla="*/ 989147 w 1957715"/>
                    <a:gd name="connsiteY57" fmla="*/ 1913999 h 1926487"/>
                    <a:gd name="connsiteX58" fmla="*/ 777950 w 1957715"/>
                    <a:gd name="connsiteY58" fmla="*/ 1803863 h 1926487"/>
                    <a:gd name="connsiteX59" fmla="*/ 1113017 w 1957715"/>
                    <a:gd name="connsiteY59" fmla="*/ 1312403 h 1926487"/>
                    <a:gd name="connsiteX60" fmla="*/ 1113017 w 1957715"/>
                    <a:gd name="connsiteY60" fmla="*/ 173510 h 1926487"/>
                    <a:gd name="connsiteX61" fmla="*/ 1319202 w 1957715"/>
                    <a:gd name="connsiteY61" fmla="*/ 173510 h 1926487"/>
                    <a:gd name="connsiteX62" fmla="*/ 1319202 w 1957715"/>
                    <a:gd name="connsiteY62" fmla="*/ 176653 h 1926487"/>
                    <a:gd name="connsiteX63" fmla="*/ 1879538 w 1957715"/>
                    <a:gd name="connsiteY63" fmla="*/ 0 h 192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957715" h="1926487">
                      <a:moveTo>
                        <a:pt x="386157" y="447890"/>
                      </a:moveTo>
                      <a:lnTo>
                        <a:pt x="501628" y="647892"/>
                      </a:lnTo>
                      <a:lnTo>
                        <a:pt x="442895" y="681801"/>
                      </a:lnTo>
                      <a:lnTo>
                        <a:pt x="615554" y="681801"/>
                      </a:lnTo>
                      <a:lnTo>
                        <a:pt x="678230" y="447890"/>
                      </a:lnTo>
                      <a:lnTo>
                        <a:pt x="386157" y="447890"/>
                      </a:lnTo>
                      <a:close/>
                      <a:moveTo>
                        <a:pt x="420867" y="5235"/>
                      </a:moveTo>
                      <a:lnTo>
                        <a:pt x="627052" y="5235"/>
                      </a:lnTo>
                      <a:lnTo>
                        <a:pt x="627052" y="234126"/>
                      </a:lnTo>
                      <a:lnTo>
                        <a:pt x="1037112" y="234126"/>
                      </a:lnTo>
                      <a:lnTo>
                        <a:pt x="1037112" y="447890"/>
                      </a:lnTo>
                      <a:lnTo>
                        <a:pt x="891689" y="447890"/>
                      </a:lnTo>
                      <a:lnTo>
                        <a:pt x="829012" y="681801"/>
                      </a:lnTo>
                      <a:lnTo>
                        <a:pt x="1056652" y="681801"/>
                      </a:lnTo>
                      <a:lnTo>
                        <a:pt x="1056652" y="895565"/>
                      </a:lnTo>
                      <a:lnTo>
                        <a:pt x="627052" y="895565"/>
                      </a:lnTo>
                      <a:lnTo>
                        <a:pt x="627052" y="1018351"/>
                      </a:lnTo>
                      <a:lnTo>
                        <a:pt x="1037112" y="1018351"/>
                      </a:lnTo>
                      <a:lnTo>
                        <a:pt x="1037112" y="1232115"/>
                      </a:lnTo>
                      <a:lnTo>
                        <a:pt x="733472" y="1232115"/>
                      </a:lnTo>
                      <a:lnTo>
                        <a:pt x="998090" y="1417358"/>
                      </a:lnTo>
                      <a:lnTo>
                        <a:pt x="820545" y="1610778"/>
                      </a:lnTo>
                      <a:lnTo>
                        <a:pt x="627052" y="1417285"/>
                      </a:lnTo>
                      <a:lnTo>
                        <a:pt x="627052" y="1926487"/>
                      </a:lnTo>
                      <a:lnTo>
                        <a:pt x="420867" y="1926487"/>
                      </a:lnTo>
                      <a:lnTo>
                        <a:pt x="420867" y="1462802"/>
                      </a:lnTo>
                      <a:lnTo>
                        <a:pt x="188016" y="1777742"/>
                      </a:lnTo>
                      <a:lnTo>
                        <a:pt x="0" y="1648814"/>
                      </a:lnTo>
                      <a:lnTo>
                        <a:pt x="335006" y="1232115"/>
                      </a:lnTo>
                      <a:lnTo>
                        <a:pt x="47002" y="1232115"/>
                      </a:lnTo>
                      <a:lnTo>
                        <a:pt x="47002" y="1018351"/>
                      </a:lnTo>
                      <a:lnTo>
                        <a:pt x="420867" y="1018351"/>
                      </a:lnTo>
                      <a:lnTo>
                        <a:pt x="420867" y="895565"/>
                      </a:lnTo>
                      <a:lnTo>
                        <a:pt x="27462" y="895565"/>
                      </a:lnTo>
                      <a:lnTo>
                        <a:pt x="27462" y="681801"/>
                      </a:lnTo>
                      <a:lnTo>
                        <a:pt x="283124" y="681801"/>
                      </a:lnTo>
                      <a:lnTo>
                        <a:pt x="121841" y="499964"/>
                      </a:lnTo>
                      <a:lnTo>
                        <a:pt x="246337" y="447890"/>
                      </a:lnTo>
                      <a:lnTo>
                        <a:pt x="47002" y="447890"/>
                      </a:lnTo>
                      <a:lnTo>
                        <a:pt x="47002" y="234126"/>
                      </a:lnTo>
                      <a:lnTo>
                        <a:pt x="420867" y="234126"/>
                      </a:lnTo>
                      <a:lnTo>
                        <a:pt x="420867" y="5235"/>
                      </a:lnTo>
                      <a:close/>
                      <a:moveTo>
                        <a:pt x="1879538" y="0"/>
                      </a:moveTo>
                      <a:lnTo>
                        <a:pt x="1956511" y="251498"/>
                      </a:lnTo>
                      <a:lnTo>
                        <a:pt x="1319202" y="400788"/>
                      </a:lnTo>
                      <a:lnTo>
                        <a:pt x="1319202" y="704026"/>
                      </a:lnTo>
                      <a:lnTo>
                        <a:pt x="1957715" y="704026"/>
                      </a:lnTo>
                      <a:lnTo>
                        <a:pt x="1957715" y="917790"/>
                      </a:lnTo>
                      <a:lnTo>
                        <a:pt x="1706552" y="917790"/>
                      </a:lnTo>
                      <a:lnTo>
                        <a:pt x="1706552" y="1926487"/>
                      </a:lnTo>
                      <a:lnTo>
                        <a:pt x="1500367" y="1926487"/>
                      </a:lnTo>
                      <a:lnTo>
                        <a:pt x="1500367" y="917790"/>
                      </a:lnTo>
                      <a:lnTo>
                        <a:pt x="1319202" y="917790"/>
                      </a:lnTo>
                      <a:lnTo>
                        <a:pt x="1319202" y="1366936"/>
                      </a:lnTo>
                      <a:lnTo>
                        <a:pt x="1320590" y="1367778"/>
                      </a:lnTo>
                      <a:lnTo>
                        <a:pt x="1319202" y="1370066"/>
                      </a:lnTo>
                      <a:lnTo>
                        <a:pt x="1319202" y="1377212"/>
                      </a:lnTo>
                      <a:lnTo>
                        <a:pt x="989147" y="1913999"/>
                      </a:lnTo>
                      <a:lnTo>
                        <a:pt x="777950" y="1803863"/>
                      </a:lnTo>
                      <a:lnTo>
                        <a:pt x="1113017" y="1312403"/>
                      </a:lnTo>
                      <a:lnTo>
                        <a:pt x="1113017" y="173510"/>
                      </a:lnTo>
                      <a:lnTo>
                        <a:pt x="1319202" y="173510"/>
                      </a:lnTo>
                      <a:lnTo>
                        <a:pt x="1319202" y="176653"/>
                      </a:lnTo>
                      <a:lnTo>
                        <a:pt x="1879538" y="0"/>
                      </a:lnTo>
                      <a:close/>
                    </a:path>
                  </a:pathLst>
                </a:custGeom>
                <a:solidFill>
                  <a:srgbClr val="2D526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79E82C19-2BB9-03B3-FED1-9D71159F0C8E}"/>
                  </a:ext>
                </a:extLst>
              </p:cNvPr>
              <p:cNvSpPr/>
              <p:nvPr/>
            </p:nvSpPr>
            <p:spPr bwMode="auto">
              <a:xfrm>
                <a:off x="3693389" y="3838397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7A7C0C9-3ABF-0578-0D57-A4A938813F74}"/>
                  </a:ext>
                </a:extLst>
              </p:cNvPr>
              <p:cNvSpPr/>
              <p:nvPr/>
            </p:nvSpPr>
            <p:spPr bwMode="auto">
              <a:xfrm flipH="1">
                <a:off x="3693389" y="3838397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D8452342-81F8-6E56-1403-F8ADC0D70CFB}"/>
                </a:ext>
              </a:extLst>
            </p:cNvPr>
            <p:cNvSpPr txBox="1"/>
            <p:nvPr/>
          </p:nvSpPr>
          <p:spPr>
            <a:xfrm>
              <a:off x="3998221" y="5820507"/>
              <a:ext cx="1896930" cy="2494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新千円札使用不可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01B25340-297D-3562-9DD6-1C917D455F77}"/>
              </a:ext>
            </a:extLst>
          </p:cNvPr>
          <p:cNvGrpSpPr/>
          <p:nvPr/>
        </p:nvGrpSpPr>
        <p:grpSpPr>
          <a:xfrm>
            <a:off x="6968491" y="3869284"/>
            <a:ext cx="1896930" cy="2200711"/>
            <a:chOff x="6968491" y="3869284"/>
            <a:chExt cx="1896930" cy="2200711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0D4C3876-5833-8DB5-5070-5F1443EC270F}"/>
                </a:ext>
              </a:extLst>
            </p:cNvPr>
            <p:cNvGrpSpPr/>
            <p:nvPr/>
          </p:nvGrpSpPr>
          <p:grpSpPr>
            <a:xfrm>
              <a:off x="6968491" y="3869284"/>
              <a:ext cx="1896930" cy="1896930"/>
              <a:chOff x="6597326" y="3770534"/>
              <a:chExt cx="2646879" cy="2646879"/>
            </a:xfrm>
          </p:grpSpPr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034BF1E3-BAB4-234B-89D6-BA671B349D18}"/>
                  </a:ext>
                </a:extLst>
              </p:cNvPr>
              <p:cNvSpPr/>
              <p:nvPr/>
            </p:nvSpPr>
            <p:spPr bwMode="auto">
              <a:xfrm>
                <a:off x="6630005" y="3800095"/>
                <a:ext cx="2581521" cy="2587757"/>
              </a:xfrm>
              <a:prstGeom prst="roundRect">
                <a:avLst>
                  <a:gd name="adj" fmla="val 7247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C87FB16C-2B75-BE2D-2B1B-2F2CEBEF7E63}"/>
                  </a:ext>
                </a:extLst>
              </p:cNvPr>
              <p:cNvSpPr/>
              <p:nvPr/>
            </p:nvSpPr>
            <p:spPr bwMode="auto">
              <a:xfrm>
                <a:off x="6597326" y="3770534"/>
                <a:ext cx="2646879" cy="2646879"/>
              </a:xfrm>
              <a:custGeom>
                <a:avLst/>
                <a:gdLst>
                  <a:gd name="connsiteX0" fmla="*/ 284068 w 3234549"/>
                  <a:gd name="connsiteY0" fmla="*/ 98539 h 3234549"/>
                  <a:gd name="connsiteX1" fmla="*/ 98539 w 3234549"/>
                  <a:gd name="connsiteY1" fmla="*/ 284068 h 3234549"/>
                  <a:gd name="connsiteX2" fmla="*/ 98539 w 3234549"/>
                  <a:gd name="connsiteY2" fmla="*/ 2950482 h 3234549"/>
                  <a:gd name="connsiteX3" fmla="*/ 284068 w 3234549"/>
                  <a:gd name="connsiteY3" fmla="*/ 3136011 h 3234549"/>
                  <a:gd name="connsiteX4" fmla="*/ 2950482 w 3234549"/>
                  <a:gd name="connsiteY4" fmla="*/ 3136011 h 3234549"/>
                  <a:gd name="connsiteX5" fmla="*/ 3136011 w 3234549"/>
                  <a:gd name="connsiteY5" fmla="*/ 2950482 h 3234549"/>
                  <a:gd name="connsiteX6" fmla="*/ 3136011 w 3234549"/>
                  <a:gd name="connsiteY6" fmla="*/ 284068 h 3234549"/>
                  <a:gd name="connsiteX7" fmla="*/ 2950482 w 3234549"/>
                  <a:gd name="connsiteY7" fmla="*/ 98539 h 3234549"/>
                  <a:gd name="connsiteX8" fmla="*/ 253362 w 3234549"/>
                  <a:gd name="connsiteY8" fmla="*/ 0 h 3234549"/>
                  <a:gd name="connsiteX9" fmla="*/ 2981187 w 3234549"/>
                  <a:gd name="connsiteY9" fmla="*/ 0 h 3234549"/>
                  <a:gd name="connsiteX10" fmla="*/ 3234549 w 3234549"/>
                  <a:gd name="connsiteY10" fmla="*/ 253362 h 3234549"/>
                  <a:gd name="connsiteX11" fmla="*/ 3234549 w 3234549"/>
                  <a:gd name="connsiteY11" fmla="*/ 2981187 h 3234549"/>
                  <a:gd name="connsiteX12" fmla="*/ 2981187 w 3234549"/>
                  <a:gd name="connsiteY12" fmla="*/ 3234549 h 3234549"/>
                  <a:gd name="connsiteX13" fmla="*/ 253362 w 3234549"/>
                  <a:gd name="connsiteY13" fmla="*/ 3234549 h 3234549"/>
                  <a:gd name="connsiteX14" fmla="*/ 0 w 3234549"/>
                  <a:gd name="connsiteY14" fmla="*/ 2981187 h 3234549"/>
                  <a:gd name="connsiteX15" fmla="*/ 0 w 3234549"/>
                  <a:gd name="connsiteY15" fmla="*/ 253362 h 3234549"/>
                  <a:gd name="connsiteX16" fmla="*/ 253362 w 3234549"/>
                  <a:gd name="connsiteY16" fmla="*/ 0 h 323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34549" h="3234549">
                    <a:moveTo>
                      <a:pt x="284068" y="98539"/>
                    </a:moveTo>
                    <a:cubicBezTo>
                      <a:pt x="181603" y="98539"/>
                      <a:pt x="98539" y="181603"/>
                      <a:pt x="98539" y="284068"/>
                    </a:cubicBezTo>
                    <a:lnTo>
                      <a:pt x="98539" y="2950482"/>
                    </a:lnTo>
                    <a:cubicBezTo>
                      <a:pt x="98539" y="3052947"/>
                      <a:pt x="181603" y="3136011"/>
                      <a:pt x="284068" y="3136011"/>
                    </a:cubicBezTo>
                    <a:lnTo>
                      <a:pt x="2950482" y="3136011"/>
                    </a:lnTo>
                    <a:cubicBezTo>
                      <a:pt x="3052947" y="3136011"/>
                      <a:pt x="3136011" y="3052947"/>
                      <a:pt x="3136011" y="2950482"/>
                    </a:cubicBezTo>
                    <a:lnTo>
                      <a:pt x="3136011" y="284068"/>
                    </a:lnTo>
                    <a:cubicBezTo>
                      <a:pt x="3136011" y="181603"/>
                      <a:pt x="3052947" y="98539"/>
                      <a:pt x="2950482" y="98539"/>
                    </a:cubicBezTo>
                    <a:close/>
                    <a:moveTo>
                      <a:pt x="253362" y="0"/>
                    </a:moveTo>
                    <a:lnTo>
                      <a:pt x="2981187" y="0"/>
                    </a:lnTo>
                    <a:cubicBezTo>
                      <a:pt x="3121115" y="0"/>
                      <a:pt x="3234549" y="113434"/>
                      <a:pt x="3234549" y="253362"/>
                    </a:cubicBezTo>
                    <a:lnTo>
                      <a:pt x="3234549" y="2981187"/>
                    </a:lnTo>
                    <a:cubicBezTo>
                      <a:pt x="3234549" y="3121115"/>
                      <a:pt x="3121115" y="3234549"/>
                      <a:pt x="2981187" y="3234549"/>
                    </a:cubicBezTo>
                    <a:lnTo>
                      <a:pt x="253362" y="3234549"/>
                    </a:lnTo>
                    <a:cubicBezTo>
                      <a:pt x="113434" y="3234549"/>
                      <a:pt x="0" y="3121115"/>
                      <a:pt x="0" y="2981187"/>
                    </a:cubicBezTo>
                    <a:lnTo>
                      <a:pt x="0" y="253362"/>
                    </a:lnTo>
                    <a:cubicBezTo>
                      <a:pt x="0" y="113434"/>
                      <a:pt x="113434" y="0"/>
                      <a:pt x="2533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367F0FF9-262C-6F5F-78EE-D8784AE0CE19}"/>
                  </a:ext>
                </a:extLst>
              </p:cNvPr>
              <p:cNvGrpSpPr/>
              <p:nvPr/>
            </p:nvGrpSpPr>
            <p:grpSpPr>
              <a:xfrm>
                <a:off x="6795301" y="4565266"/>
                <a:ext cx="2250928" cy="1057414"/>
                <a:chOff x="6690114" y="908886"/>
                <a:chExt cx="2460469" cy="1155850"/>
              </a:xfrm>
            </p:grpSpPr>
            <p:sp>
              <p:nvSpPr>
                <p:cNvPr id="289" name="正方形/長方形 288">
                  <a:extLst>
                    <a:ext uri="{FF2B5EF4-FFF2-40B4-BE49-F238E27FC236}">
                      <a16:creationId xmlns:a16="http://schemas.microsoft.com/office/drawing/2014/main" id="{FB35A731-179C-E4C4-C57A-7DF0A6DE6706}"/>
                    </a:ext>
                  </a:extLst>
                </p:cNvPr>
                <p:cNvSpPr/>
                <p:nvPr/>
              </p:nvSpPr>
              <p:spPr>
                <a:xfrm>
                  <a:off x="6690114" y="908886"/>
                  <a:ext cx="2460469" cy="1155850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角を丸くする 289">
                  <a:extLst>
                    <a:ext uri="{FF2B5EF4-FFF2-40B4-BE49-F238E27FC236}">
                      <a16:creationId xmlns:a16="http://schemas.microsoft.com/office/drawing/2014/main" id="{2C419F61-DC01-F241-AF5A-B6AAE077133C}"/>
                    </a:ext>
                  </a:extLst>
                </p:cNvPr>
                <p:cNvSpPr/>
                <p:nvPr/>
              </p:nvSpPr>
              <p:spPr>
                <a:xfrm>
                  <a:off x="6805825" y="1005939"/>
                  <a:ext cx="2229047" cy="9617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B3BBA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4D25A970-53F9-276C-7C14-B3366F6870BD}"/>
                    </a:ext>
                  </a:extLst>
                </p:cNvPr>
                <p:cNvSpPr/>
                <p:nvPr/>
              </p:nvSpPr>
              <p:spPr bwMode="auto">
                <a:xfrm>
                  <a:off x="6848292" y="975285"/>
                  <a:ext cx="585334" cy="200450"/>
                </a:xfrm>
                <a:custGeom>
                  <a:avLst/>
                  <a:gdLst>
                    <a:gd name="connsiteX0" fmla="*/ 965925 w 1101656"/>
                    <a:gd name="connsiteY0" fmla="*/ 107235 h 377265"/>
                    <a:gd name="connsiteX1" fmla="*/ 965925 w 1101656"/>
                    <a:gd name="connsiteY1" fmla="*/ 175596 h 377265"/>
                    <a:gd name="connsiteX2" fmla="*/ 1024420 w 1101656"/>
                    <a:gd name="connsiteY2" fmla="*/ 175596 h 377265"/>
                    <a:gd name="connsiteX3" fmla="*/ 1024420 w 1101656"/>
                    <a:gd name="connsiteY3" fmla="*/ 107235 h 377265"/>
                    <a:gd name="connsiteX4" fmla="*/ 829812 w 1101656"/>
                    <a:gd name="connsiteY4" fmla="*/ 107235 h 377265"/>
                    <a:gd name="connsiteX5" fmla="*/ 829812 w 1101656"/>
                    <a:gd name="connsiteY5" fmla="*/ 175596 h 377265"/>
                    <a:gd name="connsiteX6" fmla="*/ 888689 w 1101656"/>
                    <a:gd name="connsiteY6" fmla="*/ 175596 h 377265"/>
                    <a:gd name="connsiteX7" fmla="*/ 888689 w 1101656"/>
                    <a:gd name="connsiteY7" fmla="*/ 107235 h 377265"/>
                    <a:gd name="connsiteX8" fmla="*/ 752178 w 1101656"/>
                    <a:gd name="connsiteY8" fmla="*/ 19575 h 377265"/>
                    <a:gd name="connsiteX9" fmla="*/ 752576 w 1101656"/>
                    <a:gd name="connsiteY9" fmla="*/ 19575 h 377265"/>
                    <a:gd name="connsiteX10" fmla="*/ 829812 w 1101656"/>
                    <a:gd name="connsiteY10" fmla="*/ 19575 h 377265"/>
                    <a:gd name="connsiteX11" fmla="*/ 888689 w 1101656"/>
                    <a:gd name="connsiteY11" fmla="*/ 19575 h 377265"/>
                    <a:gd name="connsiteX12" fmla="*/ 965925 w 1101656"/>
                    <a:gd name="connsiteY12" fmla="*/ 19575 h 377265"/>
                    <a:gd name="connsiteX13" fmla="*/ 1024420 w 1101656"/>
                    <a:gd name="connsiteY13" fmla="*/ 19575 h 377265"/>
                    <a:gd name="connsiteX14" fmla="*/ 1101656 w 1101656"/>
                    <a:gd name="connsiteY14" fmla="*/ 19575 h 377265"/>
                    <a:gd name="connsiteX15" fmla="*/ 1101656 w 1101656"/>
                    <a:gd name="connsiteY15" fmla="*/ 107235 h 377265"/>
                    <a:gd name="connsiteX16" fmla="*/ 1101656 w 1101656"/>
                    <a:gd name="connsiteY16" fmla="*/ 175596 h 377265"/>
                    <a:gd name="connsiteX17" fmla="*/ 1101656 w 1101656"/>
                    <a:gd name="connsiteY17" fmla="*/ 263256 h 377265"/>
                    <a:gd name="connsiteX18" fmla="*/ 1101656 w 1101656"/>
                    <a:gd name="connsiteY18" fmla="*/ 377265 h 377265"/>
                    <a:gd name="connsiteX19" fmla="*/ 1024420 w 1101656"/>
                    <a:gd name="connsiteY19" fmla="*/ 377265 h 377265"/>
                    <a:gd name="connsiteX20" fmla="*/ 1024420 w 1101656"/>
                    <a:gd name="connsiteY20" fmla="*/ 263256 h 377265"/>
                    <a:gd name="connsiteX21" fmla="*/ 829812 w 1101656"/>
                    <a:gd name="connsiteY21" fmla="*/ 263256 h 377265"/>
                    <a:gd name="connsiteX22" fmla="*/ 829812 w 1101656"/>
                    <a:gd name="connsiteY22" fmla="*/ 377265 h 377265"/>
                    <a:gd name="connsiteX23" fmla="*/ 752576 w 1101656"/>
                    <a:gd name="connsiteY23" fmla="*/ 377265 h 377265"/>
                    <a:gd name="connsiteX24" fmla="*/ 752576 w 1101656"/>
                    <a:gd name="connsiteY24" fmla="*/ 263256 h 377265"/>
                    <a:gd name="connsiteX25" fmla="*/ 752178 w 1101656"/>
                    <a:gd name="connsiteY25" fmla="*/ 263256 h 377265"/>
                    <a:gd name="connsiteX26" fmla="*/ 752178 w 1101656"/>
                    <a:gd name="connsiteY26" fmla="*/ 175596 h 377265"/>
                    <a:gd name="connsiteX27" fmla="*/ 752576 w 1101656"/>
                    <a:gd name="connsiteY27" fmla="*/ 175596 h 377265"/>
                    <a:gd name="connsiteX28" fmla="*/ 752576 w 1101656"/>
                    <a:gd name="connsiteY28" fmla="*/ 107235 h 377265"/>
                    <a:gd name="connsiteX29" fmla="*/ 752178 w 1101656"/>
                    <a:gd name="connsiteY29" fmla="*/ 107235 h 377265"/>
                    <a:gd name="connsiteX30" fmla="*/ 294493 w 1101656"/>
                    <a:gd name="connsiteY30" fmla="*/ 0 h 377265"/>
                    <a:gd name="connsiteX31" fmla="*/ 306871 w 1101656"/>
                    <a:gd name="connsiteY31" fmla="*/ 86782 h 377265"/>
                    <a:gd name="connsiteX32" fmla="*/ 197920 w 1101656"/>
                    <a:gd name="connsiteY32" fmla="*/ 102322 h 377265"/>
                    <a:gd name="connsiteX33" fmla="*/ 197920 w 1101656"/>
                    <a:gd name="connsiteY33" fmla="*/ 153415 h 377265"/>
                    <a:gd name="connsiteX34" fmla="*/ 316153 w 1101656"/>
                    <a:gd name="connsiteY34" fmla="*/ 153415 h 377265"/>
                    <a:gd name="connsiteX35" fmla="*/ 316153 w 1101656"/>
                    <a:gd name="connsiteY35" fmla="*/ 241075 h 377265"/>
                    <a:gd name="connsiteX36" fmla="*/ 197920 w 1101656"/>
                    <a:gd name="connsiteY36" fmla="*/ 241075 h 377265"/>
                    <a:gd name="connsiteX37" fmla="*/ 197920 w 1101656"/>
                    <a:gd name="connsiteY37" fmla="*/ 377263 h 377265"/>
                    <a:gd name="connsiteX38" fmla="*/ 120684 w 1101656"/>
                    <a:gd name="connsiteY38" fmla="*/ 377263 h 377265"/>
                    <a:gd name="connsiteX39" fmla="*/ 120684 w 1101656"/>
                    <a:gd name="connsiteY39" fmla="*/ 241075 h 377265"/>
                    <a:gd name="connsiteX40" fmla="*/ 0 w 1101656"/>
                    <a:gd name="connsiteY40" fmla="*/ 241075 h 377265"/>
                    <a:gd name="connsiteX41" fmla="*/ 0 w 1101656"/>
                    <a:gd name="connsiteY41" fmla="*/ 153415 h 377265"/>
                    <a:gd name="connsiteX42" fmla="*/ 120684 w 1101656"/>
                    <a:gd name="connsiteY42" fmla="*/ 153415 h 377265"/>
                    <a:gd name="connsiteX43" fmla="*/ 120684 w 1101656"/>
                    <a:gd name="connsiteY43" fmla="*/ 113338 h 377265"/>
                    <a:gd name="connsiteX44" fmla="*/ 26227 w 1101656"/>
                    <a:gd name="connsiteY44" fmla="*/ 126810 h 377265"/>
                    <a:gd name="connsiteX45" fmla="*/ 13849 w 1101656"/>
                    <a:gd name="connsiteY45" fmla="*/ 40028 h 377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101656" h="377265">
                      <a:moveTo>
                        <a:pt x="965925" y="107235"/>
                      </a:moveTo>
                      <a:lnTo>
                        <a:pt x="965925" y="175596"/>
                      </a:lnTo>
                      <a:lnTo>
                        <a:pt x="1024420" y="175596"/>
                      </a:lnTo>
                      <a:lnTo>
                        <a:pt x="1024420" y="107235"/>
                      </a:lnTo>
                      <a:close/>
                      <a:moveTo>
                        <a:pt x="829812" y="107235"/>
                      </a:moveTo>
                      <a:lnTo>
                        <a:pt x="829812" y="175596"/>
                      </a:lnTo>
                      <a:lnTo>
                        <a:pt x="888689" y="175596"/>
                      </a:lnTo>
                      <a:lnTo>
                        <a:pt x="888689" y="107235"/>
                      </a:lnTo>
                      <a:close/>
                      <a:moveTo>
                        <a:pt x="752178" y="19575"/>
                      </a:moveTo>
                      <a:lnTo>
                        <a:pt x="752576" y="19575"/>
                      </a:lnTo>
                      <a:lnTo>
                        <a:pt x="829812" y="19575"/>
                      </a:lnTo>
                      <a:lnTo>
                        <a:pt x="888689" y="19575"/>
                      </a:lnTo>
                      <a:lnTo>
                        <a:pt x="965925" y="19575"/>
                      </a:lnTo>
                      <a:lnTo>
                        <a:pt x="1024420" y="19575"/>
                      </a:lnTo>
                      <a:lnTo>
                        <a:pt x="1101656" y="19575"/>
                      </a:lnTo>
                      <a:lnTo>
                        <a:pt x="1101656" y="107235"/>
                      </a:lnTo>
                      <a:lnTo>
                        <a:pt x="1101656" y="175596"/>
                      </a:lnTo>
                      <a:lnTo>
                        <a:pt x="1101656" y="263256"/>
                      </a:lnTo>
                      <a:lnTo>
                        <a:pt x="1101656" y="377265"/>
                      </a:lnTo>
                      <a:lnTo>
                        <a:pt x="1024420" y="377265"/>
                      </a:lnTo>
                      <a:lnTo>
                        <a:pt x="1024420" y="263256"/>
                      </a:lnTo>
                      <a:lnTo>
                        <a:pt x="829812" y="263256"/>
                      </a:lnTo>
                      <a:lnTo>
                        <a:pt x="829812" y="377265"/>
                      </a:lnTo>
                      <a:lnTo>
                        <a:pt x="752576" y="377265"/>
                      </a:lnTo>
                      <a:lnTo>
                        <a:pt x="752576" y="263256"/>
                      </a:lnTo>
                      <a:lnTo>
                        <a:pt x="752178" y="263256"/>
                      </a:lnTo>
                      <a:lnTo>
                        <a:pt x="752178" y="175596"/>
                      </a:lnTo>
                      <a:lnTo>
                        <a:pt x="752576" y="175596"/>
                      </a:lnTo>
                      <a:lnTo>
                        <a:pt x="752576" y="107235"/>
                      </a:lnTo>
                      <a:lnTo>
                        <a:pt x="752178" y="107235"/>
                      </a:lnTo>
                      <a:close/>
                      <a:moveTo>
                        <a:pt x="294493" y="0"/>
                      </a:moveTo>
                      <a:lnTo>
                        <a:pt x="306871" y="86782"/>
                      </a:lnTo>
                      <a:lnTo>
                        <a:pt x="197920" y="102322"/>
                      </a:lnTo>
                      <a:lnTo>
                        <a:pt x="197920" y="153415"/>
                      </a:lnTo>
                      <a:lnTo>
                        <a:pt x="316153" y="153415"/>
                      </a:lnTo>
                      <a:lnTo>
                        <a:pt x="316153" y="241075"/>
                      </a:lnTo>
                      <a:lnTo>
                        <a:pt x="197920" y="241075"/>
                      </a:lnTo>
                      <a:lnTo>
                        <a:pt x="197920" y="377263"/>
                      </a:lnTo>
                      <a:lnTo>
                        <a:pt x="120684" y="377263"/>
                      </a:lnTo>
                      <a:lnTo>
                        <a:pt x="120684" y="241075"/>
                      </a:lnTo>
                      <a:lnTo>
                        <a:pt x="0" y="241075"/>
                      </a:lnTo>
                      <a:lnTo>
                        <a:pt x="0" y="153415"/>
                      </a:lnTo>
                      <a:lnTo>
                        <a:pt x="120684" y="153415"/>
                      </a:lnTo>
                      <a:lnTo>
                        <a:pt x="120684" y="113338"/>
                      </a:lnTo>
                      <a:lnTo>
                        <a:pt x="26227" y="126810"/>
                      </a:lnTo>
                      <a:lnTo>
                        <a:pt x="13849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DE56FA63-2C8F-75ED-84F3-3C2274883833}"/>
                    </a:ext>
                  </a:extLst>
                </p:cNvPr>
                <p:cNvSpPr/>
                <p:nvPr/>
              </p:nvSpPr>
              <p:spPr bwMode="auto">
                <a:xfrm>
                  <a:off x="7601429" y="1085889"/>
                  <a:ext cx="614597" cy="720775"/>
                </a:xfrm>
                <a:custGeom>
                  <a:avLst/>
                  <a:gdLst>
                    <a:gd name="connsiteX0" fmla="*/ 575629 w 1151258"/>
                    <a:gd name="connsiteY0" fmla="*/ 0 h 1350150"/>
                    <a:gd name="connsiteX1" fmla="*/ 799690 w 1151258"/>
                    <a:gd name="connsiteY1" fmla="*/ 53050 h 1350150"/>
                    <a:gd name="connsiteX2" fmla="*/ 859366 w 1151258"/>
                    <a:gd name="connsiteY2" fmla="*/ 91038 h 1350150"/>
                    <a:gd name="connsiteX3" fmla="*/ 879644 w 1151258"/>
                    <a:gd name="connsiteY3" fmla="*/ 74956 h 1350150"/>
                    <a:gd name="connsiteX4" fmla="*/ 936113 w 1151258"/>
                    <a:gd name="connsiteY4" fmla="*/ 61546 h 1350150"/>
                    <a:gd name="connsiteX5" fmla="*/ 1081186 w 1151258"/>
                    <a:gd name="connsiteY5" fmla="*/ 232193 h 1350150"/>
                    <a:gd name="connsiteX6" fmla="*/ 1069786 w 1151258"/>
                    <a:gd name="connsiteY6" fmla="*/ 298616 h 1350150"/>
                    <a:gd name="connsiteX7" fmla="*/ 1060723 w 1151258"/>
                    <a:gd name="connsiteY7" fmla="*/ 314428 h 1350150"/>
                    <a:gd name="connsiteX8" fmla="*/ 1106022 w 1151258"/>
                    <a:gd name="connsiteY8" fmla="*/ 412305 h 1350150"/>
                    <a:gd name="connsiteX9" fmla="*/ 1151258 w 1151258"/>
                    <a:gd name="connsiteY9" fmla="*/ 675075 h 1350150"/>
                    <a:gd name="connsiteX10" fmla="*/ 1106022 w 1151258"/>
                    <a:gd name="connsiteY10" fmla="*/ 937845 h 1350150"/>
                    <a:gd name="connsiteX11" fmla="*/ 1058913 w 1151258"/>
                    <a:gd name="connsiteY11" fmla="*/ 1039632 h 1350150"/>
                    <a:gd name="connsiteX12" fmla="*/ 1069786 w 1151258"/>
                    <a:gd name="connsiteY12" fmla="*/ 1058602 h 1350150"/>
                    <a:gd name="connsiteX13" fmla="*/ 1081186 w 1151258"/>
                    <a:gd name="connsiteY13" fmla="*/ 1125025 h 1350150"/>
                    <a:gd name="connsiteX14" fmla="*/ 936113 w 1151258"/>
                    <a:gd name="connsiteY14" fmla="*/ 1295672 h 1350150"/>
                    <a:gd name="connsiteX15" fmla="*/ 879644 w 1151258"/>
                    <a:gd name="connsiteY15" fmla="*/ 1282262 h 1350150"/>
                    <a:gd name="connsiteX16" fmla="*/ 854422 w 1151258"/>
                    <a:gd name="connsiteY16" fmla="*/ 1262259 h 1350150"/>
                    <a:gd name="connsiteX17" fmla="*/ 799690 w 1151258"/>
                    <a:gd name="connsiteY17" fmla="*/ 1297100 h 1350150"/>
                    <a:gd name="connsiteX18" fmla="*/ 575629 w 1151258"/>
                    <a:gd name="connsiteY18" fmla="*/ 1350150 h 1350150"/>
                    <a:gd name="connsiteX19" fmla="*/ 351568 w 1151258"/>
                    <a:gd name="connsiteY19" fmla="*/ 1297100 h 1350150"/>
                    <a:gd name="connsiteX20" fmla="*/ 296835 w 1151258"/>
                    <a:gd name="connsiteY20" fmla="*/ 1262259 h 1350150"/>
                    <a:gd name="connsiteX21" fmla="*/ 271612 w 1151258"/>
                    <a:gd name="connsiteY21" fmla="*/ 1282262 h 1350150"/>
                    <a:gd name="connsiteX22" fmla="*/ 215143 w 1151258"/>
                    <a:gd name="connsiteY22" fmla="*/ 1295672 h 1350150"/>
                    <a:gd name="connsiteX23" fmla="*/ 70070 w 1151258"/>
                    <a:gd name="connsiteY23" fmla="*/ 1125025 h 1350150"/>
                    <a:gd name="connsiteX24" fmla="*/ 81471 w 1151258"/>
                    <a:gd name="connsiteY24" fmla="*/ 1058602 h 1350150"/>
                    <a:gd name="connsiteX25" fmla="*/ 92345 w 1151258"/>
                    <a:gd name="connsiteY25" fmla="*/ 1039630 h 1350150"/>
                    <a:gd name="connsiteX26" fmla="*/ 45236 w 1151258"/>
                    <a:gd name="connsiteY26" fmla="*/ 937845 h 1350150"/>
                    <a:gd name="connsiteX27" fmla="*/ 0 w 1151258"/>
                    <a:gd name="connsiteY27" fmla="*/ 675075 h 1350150"/>
                    <a:gd name="connsiteX28" fmla="*/ 45236 w 1151258"/>
                    <a:gd name="connsiteY28" fmla="*/ 412305 h 1350150"/>
                    <a:gd name="connsiteX29" fmla="*/ 90535 w 1151258"/>
                    <a:gd name="connsiteY29" fmla="*/ 314430 h 1350150"/>
                    <a:gd name="connsiteX30" fmla="*/ 81471 w 1151258"/>
                    <a:gd name="connsiteY30" fmla="*/ 298616 h 1350150"/>
                    <a:gd name="connsiteX31" fmla="*/ 70070 w 1151258"/>
                    <a:gd name="connsiteY31" fmla="*/ 232193 h 1350150"/>
                    <a:gd name="connsiteX32" fmla="*/ 215143 w 1151258"/>
                    <a:gd name="connsiteY32" fmla="*/ 61546 h 1350150"/>
                    <a:gd name="connsiteX33" fmla="*/ 271612 w 1151258"/>
                    <a:gd name="connsiteY33" fmla="*/ 74956 h 1350150"/>
                    <a:gd name="connsiteX34" fmla="*/ 291891 w 1151258"/>
                    <a:gd name="connsiteY34" fmla="*/ 91038 h 1350150"/>
                    <a:gd name="connsiteX35" fmla="*/ 351568 w 1151258"/>
                    <a:gd name="connsiteY35" fmla="*/ 53050 h 1350150"/>
                    <a:gd name="connsiteX36" fmla="*/ 575629 w 1151258"/>
                    <a:gd name="connsiteY36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151258" h="1350150">
                      <a:moveTo>
                        <a:pt x="575629" y="0"/>
                      </a:moveTo>
                      <a:cubicBezTo>
                        <a:pt x="655107" y="0"/>
                        <a:pt x="730823" y="18890"/>
                        <a:pt x="799690" y="53050"/>
                      </a:cubicBezTo>
                      <a:lnTo>
                        <a:pt x="859366" y="91038"/>
                      </a:lnTo>
                      <a:lnTo>
                        <a:pt x="879644" y="74956"/>
                      </a:lnTo>
                      <a:cubicBezTo>
                        <a:pt x="897000" y="66321"/>
                        <a:pt x="916083" y="61546"/>
                        <a:pt x="936113" y="61546"/>
                      </a:cubicBezTo>
                      <a:cubicBezTo>
                        <a:pt x="1016235" y="61546"/>
                        <a:pt x="1081186" y="137947"/>
                        <a:pt x="1081186" y="232193"/>
                      </a:cubicBezTo>
                      <a:cubicBezTo>
                        <a:pt x="1081186" y="255754"/>
                        <a:pt x="1077127" y="278200"/>
                        <a:pt x="1069786" y="298616"/>
                      </a:cubicBezTo>
                      <a:lnTo>
                        <a:pt x="1060723" y="314428"/>
                      </a:lnTo>
                      <a:lnTo>
                        <a:pt x="1106022" y="412305"/>
                      </a:lnTo>
                      <a:cubicBezTo>
                        <a:pt x="1135151" y="493070"/>
                        <a:pt x="1151258" y="581866"/>
                        <a:pt x="1151258" y="675075"/>
                      </a:cubicBezTo>
                      <a:cubicBezTo>
                        <a:pt x="1151258" y="768283"/>
                        <a:pt x="1135151" y="857080"/>
                        <a:pt x="1106022" y="937845"/>
                      </a:cubicBezTo>
                      <a:lnTo>
                        <a:pt x="1058913" y="1039632"/>
                      </a:lnTo>
                      <a:lnTo>
                        <a:pt x="1069786" y="1058602"/>
                      </a:lnTo>
                      <a:cubicBezTo>
                        <a:pt x="1077127" y="1079018"/>
                        <a:pt x="1081186" y="1101464"/>
                        <a:pt x="1081186" y="1125025"/>
                      </a:cubicBezTo>
                      <a:cubicBezTo>
                        <a:pt x="1081186" y="1219271"/>
                        <a:pt x="1016235" y="1295672"/>
                        <a:pt x="936113" y="1295672"/>
                      </a:cubicBezTo>
                      <a:cubicBezTo>
                        <a:pt x="916083" y="1295672"/>
                        <a:pt x="897000" y="1290897"/>
                        <a:pt x="879644" y="1282262"/>
                      </a:cubicBezTo>
                      <a:lnTo>
                        <a:pt x="854422" y="1262259"/>
                      </a:lnTo>
                      <a:lnTo>
                        <a:pt x="799690" y="1297100"/>
                      </a:lnTo>
                      <a:cubicBezTo>
                        <a:pt x="730823" y="1331260"/>
                        <a:pt x="655107" y="1350150"/>
                        <a:pt x="575629" y="1350150"/>
                      </a:cubicBezTo>
                      <a:cubicBezTo>
                        <a:pt x="496151" y="1350150"/>
                        <a:pt x="420436" y="1331260"/>
                        <a:pt x="351568" y="1297100"/>
                      </a:cubicBezTo>
                      <a:lnTo>
                        <a:pt x="296835" y="1262259"/>
                      </a:lnTo>
                      <a:lnTo>
                        <a:pt x="271612" y="1282262"/>
                      </a:lnTo>
                      <a:cubicBezTo>
                        <a:pt x="254256" y="1290897"/>
                        <a:pt x="235174" y="1295672"/>
                        <a:pt x="215143" y="1295672"/>
                      </a:cubicBezTo>
                      <a:cubicBezTo>
                        <a:pt x="135021" y="1295672"/>
                        <a:pt x="70070" y="1219271"/>
                        <a:pt x="70070" y="1125025"/>
                      </a:cubicBezTo>
                      <a:cubicBezTo>
                        <a:pt x="70070" y="1101464"/>
                        <a:pt x="74130" y="1079018"/>
                        <a:pt x="81471" y="1058602"/>
                      </a:cubicBezTo>
                      <a:lnTo>
                        <a:pt x="92345" y="1039630"/>
                      </a:lnTo>
                      <a:lnTo>
                        <a:pt x="45236" y="937845"/>
                      </a:lnTo>
                      <a:cubicBezTo>
                        <a:pt x="16107" y="857080"/>
                        <a:pt x="0" y="768283"/>
                        <a:pt x="0" y="675075"/>
                      </a:cubicBezTo>
                      <a:cubicBezTo>
                        <a:pt x="0" y="581866"/>
                        <a:pt x="16107" y="493070"/>
                        <a:pt x="45236" y="412305"/>
                      </a:cubicBezTo>
                      <a:lnTo>
                        <a:pt x="90535" y="314430"/>
                      </a:lnTo>
                      <a:lnTo>
                        <a:pt x="81471" y="298616"/>
                      </a:lnTo>
                      <a:cubicBezTo>
                        <a:pt x="74130" y="278200"/>
                        <a:pt x="70070" y="255754"/>
                        <a:pt x="70070" y="232193"/>
                      </a:cubicBezTo>
                      <a:cubicBezTo>
                        <a:pt x="70070" y="137947"/>
                        <a:pt x="135021" y="61546"/>
                        <a:pt x="215143" y="61546"/>
                      </a:cubicBezTo>
                      <a:cubicBezTo>
                        <a:pt x="235174" y="61546"/>
                        <a:pt x="254256" y="66321"/>
                        <a:pt x="271612" y="74956"/>
                      </a:cubicBezTo>
                      <a:lnTo>
                        <a:pt x="291891" y="91038"/>
                      </a:lnTo>
                      <a:lnTo>
                        <a:pt x="351568" y="53050"/>
                      </a:lnTo>
                      <a:cubicBezTo>
                        <a:pt x="420436" y="18890"/>
                        <a:pt x="496151" y="0"/>
                        <a:pt x="575629" y="0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8C796066-7011-A84F-4D30-6EE947717794}"/>
                    </a:ext>
                  </a:extLst>
                </p:cNvPr>
                <p:cNvGrpSpPr/>
                <p:nvPr/>
              </p:nvGrpSpPr>
              <p:grpSpPr>
                <a:xfrm>
                  <a:off x="7244637" y="1275266"/>
                  <a:ext cx="1257339" cy="477333"/>
                  <a:chOff x="6842847" y="1275267"/>
                  <a:chExt cx="1013936" cy="384928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0BF00B72-85F3-CBF7-CE7A-321C5D9596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14653" y="1275267"/>
                    <a:ext cx="742130" cy="384928"/>
                  </a:xfrm>
                  <a:custGeom>
                    <a:avLst/>
                    <a:gdLst>
                      <a:gd name="connsiteX0" fmla="*/ 1441009 w 1668057"/>
                      <a:gd name="connsiteY0" fmla="*/ 100013 h 865188"/>
                      <a:gd name="connsiteX1" fmla="*/ 1309262 w 1668057"/>
                      <a:gd name="connsiteY1" fmla="*/ 432582 h 865188"/>
                      <a:gd name="connsiteX2" fmla="*/ 1441009 w 1668057"/>
                      <a:gd name="connsiteY2" fmla="*/ 765151 h 865188"/>
                      <a:gd name="connsiteX3" fmla="*/ 1572756 w 1668057"/>
                      <a:gd name="connsiteY3" fmla="*/ 432582 h 865188"/>
                      <a:gd name="connsiteX4" fmla="*/ 1441009 w 1668057"/>
                      <a:gd name="connsiteY4" fmla="*/ 100013 h 865188"/>
                      <a:gd name="connsiteX5" fmla="*/ 933803 w 1668057"/>
                      <a:gd name="connsiteY5" fmla="*/ 100013 h 865188"/>
                      <a:gd name="connsiteX6" fmla="*/ 802056 w 1668057"/>
                      <a:gd name="connsiteY6" fmla="*/ 432582 h 865188"/>
                      <a:gd name="connsiteX7" fmla="*/ 933803 w 1668057"/>
                      <a:gd name="connsiteY7" fmla="*/ 765151 h 865188"/>
                      <a:gd name="connsiteX8" fmla="*/ 1065550 w 1668057"/>
                      <a:gd name="connsiteY8" fmla="*/ 432582 h 865188"/>
                      <a:gd name="connsiteX9" fmla="*/ 933803 w 1668057"/>
                      <a:gd name="connsiteY9" fmla="*/ 100013 h 865188"/>
                      <a:gd name="connsiteX10" fmla="*/ 428978 w 1668057"/>
                      <a:gd name="connsiteY10" fmla="*/ 100013 h 865188"/>
                      <a:gd name="connsiteX11" fmla="*/ 297231 w 1668057"/>
                      <a:gd name="connsiteY11" fmla="*/ 432582 h 865188"/>
                      <a:gd name="connsiteX12" fmla="*/ 428978 w 1668057"/>
                      <a:gd name="connsiteY12" fmla="*/ 765151 h 865188"/>
                      <a:gd name="connsiteX13" fmla="*/ 560725 w 1668057"/>
                      <a:gd name="connsiteY13" fmla="*/ 432582 h 865188"/>
                      <a:gd name="connsiteX14" fmla="*/ 428978 w 1668057"/>
                      <a:gd name="connsiteY14" fmla="*/ 100013 h 865188"/>
                      <a:gd name="connsiteX15" fmla="*/ 1441019 w 1668057"/>
                      <a:gd name="connsiteY15" fmla="*/ 1 h 865188"/>
                      <a:gd name="connsiteX16" fmla="*/ 1668057 w 1668057"/>
                      <a:gd name="connsiteY16" fmla="*/ 432578 h 865188"/>
                      <a:gd name="connsiteX17" fmla="*/ 1441019 w 1668057"/>
                      <a:gd name="connsiteY17" fmla="*/ 865154 h 865188"/>
                      <a:gd name="connsiteX18" fmla="*/ 1213981 w 1668057"/>
                      <a:gd name="connsiteY18" fmla="*/ 432578 h 865188"/>
                      <a:gd name="connsiteX19" fmla="*/ 1441019 w 1668057"/>
                      <a:gd name="connsiteY19" fmla="*/ 1 h 865188"/>
                      <a:gd name="connsiteX20" fmla="*/ 933813 w 1668057"/>
                      <a:gd name="connsiteY20" fmla="*/ 1 h 865188"/>
                      <a:gd name="connsiteX21" fmla="*/ 1160851 w 1668057"/>
                      <a:gd name="connsiteY21" fmla="*/ 432578 h 865188"/>
                      <a:gd name="connsiteX22" fmla="*/ 933813 w 1668057"/>
                      <a:gd name="connsiteY22" fmla="*/ 865154 h 865188"/>
                      <a:gd name="connsiteX23" fmla="*/ 706775 w 1668057"/>
                      <a:gd name="connsiteY23" fmla="*/ 432578 h 865188"/>
                      <a:gd name="connsiteX24" fmla="*/ 933813 w 1668057"/>
                      <a:gd name="connsiteY24" fmla="*/ 1 h 865188"/>
                      <a:gd name="connsiteX25" fmla="*/ 428988 w 1668057"/>
                      <a:gd name="connsiteY25" fmla="*/ 1 h 865188"/>
                      <a:gd name="connsiteX26" fmla="*/ 656026 w 1668057"/>
                      <a:gd name="connsiteY26" fmla="*/ 432578 h 865188"/>
                      <a:gd name="connsiteX27" fmla="*/ 428988 w 1668057"/>
                      <a:gd name="connsiteY27" fmla="*/ 865154 h 865188"/>
                      <a:gd name="connsiteX28" fmla="*/ 201950 w 1668057"/>
                      <a:gd name="connsiteY28" fmla="*/ 432578 h 865188"/>
                      <a:gd name="connsiteX29" fmla="*/ 428988 w 1668057"/>
                      <a:gd name="connsiteY29" fmla="*/ 1 h 865188"/>
                      <a:gd name="connsiteX30" fmla="*/ 0 w 1668057"/>
                      <a:gd name="connsiteY30" fmla="*/ 0 h 865188"/>
                      <a:gd name="connsiteX31" fmla="*/ 106700 w 1668057"/>
                      <a:gd name="connsiteY31" fmla="*/ 0 h 865188"/>
                      <a:gd name="connsiteX32" fmla="*/ 106700 w 1668057"/>
                      <a:gd name="connsiteY32" fmla="*/ 865188 h 865188"/>
                      <a:gd name="connsiteX33" fmla="*/ 0 w 1668057"/>
                      <a:gd name="connsiteY33" fmla="*/ 865188 h 8651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8057" h="865188">
                        <a:moveTo>
                          <a:pt x="1441009" y="100013"/>
                        </a:moveTo>
                        <a:cubicBezTo>
                          <a:pt x="1357192" y="100013"/>
                          <a:pt x="1307880" y="197419"/>
                          <a:pt x="1309262" y="432582"/>
                        </a:cubicBezTo>
                        <a:cubicBezTo>
                          <a:pt x="1310644" y="667745"/>
                          <a:pt x="1359956" y="767058"/>
                          <a:pt x="1441009" y="765151"/>
                        </a:cubicBezTo>
                        <a:cubicBezTo>
                          <a:pt x="1522062" y="763244"/>
                          <a:pt x="1572756" y="669652"/>
                          <a:pt x="1572756" y="432582"/>
                        </a:cubicBezTo>
                        <a:cubicBezTo>
                          <a:pt x="1572756" y="195512"/>
                          <a:pt x="1524826" y="100013"/>
                          <a:pt x="1441009" y="100013"/>
                        </a:cubicBezTo>
                        <a:close/>
                        <a:moveTo>
                          <a:pt x="933803" y="100013"/>
                        </a:moveTo>
                        <a:cubicBezTo>
                          <a:pt x="849986" y="100013"/>
                          <a:pt x="800674" y="197419"/>
                          <a:pt x="802056" y="432582"/>
                        </a:cubicBezTo>
                        <a:cubicBezTo>
                          <a:pt x="803438" y="667745"/>
                          <a:pt x="852750" y="767058"/>
                          <a:pt x="933803" y="765151"/>
                        </a:cubicBezTo>
                        <a:cubicBezTo>
                          <a:pt x="1014856" y="763244"/>
                          <a:pt x="1065550" y="669652"/>
                          <a:pt x="1065550" y="432582"/>
                        </a:cubicBezTo>
                        <a:cubicBezTo>
                          <a:pt x="1065550" y="195512"/>
                          <a:pt x="1017620" y="100013"/>
                          <a:pt x="933803" y="100013"/>
                        </a:cubicBezTo>
                        <a:close/>
                        <a:moveTo>
                          <a:pt x="428978" y="100013"/>
                        </a:moveTo>
                        <a:cubicBezTo>
                          <a:pt x="345161" y="100013"/>
                          <a:pt x="295849" y="197419"/>
                          <a:pt x="297231" y="432582"/>
                        </a:cubicBezTo>
                        <a:cubicBezTo>
                          <a:pt x="298613" y="667745"/>
                          <a:pt x="347925" y="767058"/>
                          <a:pt x="428978" y="765151"/>
                        </a:cubicBezTo>
                        <a:cubicBezTo>
                          <a:pt x="510031" y="763244"/>
                          <a:pt x="560725" y="669652"/>
                          <a:pt x="560725" y="432582"/>
                        </a:cubicBezTo>
                        <a:cubicBezTo>
                          <a:pt x="560725" y="195512"/>
                          <a:pt x="512795" y="100013"/>
                          <a:pt x="428978" y="100013"/>
                        </a:cubicBezTo>
                        <a:close/>
                        <a:moveTo>
                          <a:pt x="1441019" y="1"/>
                        </a:moveTo>
                        <a:cubicBezTo>
                          <a:pt x="1585459" y="1"/>
                          <a:pt x="1668057" y="124218"/>
                          <a:pt x="1668057" y="432578"/>
                        </a:cubicBezTo>
                        <a:cubicBezTo>
                          <a:pt x="1668057" y="740937"/>
                          <a:pt x="1580696" y="862674"/>
                          <a:pt x="1441019" y="865154"/>
                        </a:cubicBezTo>
                        <a:cubicBezTo>
                          <a:pt x="1301342" y="867634"/>
                          <a:pt x="1216362" y="738457"/>
                          <a:pt x="1213981" y="432578"/>
                        </a:cubicBezTo>
                        <a:cubicBezTo>
                          <a:pt x="1211600" y="126698"/>
                          <a:pt x="1296579" y="1"/>
                          <a:pt x="1441019" y="1"/>
                        </a:cubicBezTo>
                        <a:close/>
                        <a:moveTo>
                          <a:pt x="933813" y="1"/>
                        </a:moveTo>
                        <a:cubicBezTo>
                          <a:pt x="1078253" y="1"/>
                          <a:pt x="1160851" y="124218"/>
                          <a:pt x="1160851" y="432578"/>
                        </a:cubicBezTo>
                        <a:cubicBezTo>
                          <a:pt x="1160851" y="740937"/>
                          <a:pt x="1073490" y="862674"/>
                          <a:pt x="933813" y="865154"/>
                        </a:cubicBezTo>
                        <a:cubicBezTo>
                          <a:pt x="794136" y="867634"/>
                          <a:pt x="709156" y="738457"/>
                          <a:pt x="706775" y="432578"/>
                        </a:cubicBezTo>
                        <a:cubicBezTo>
                          <a:pt x="704394" y="126698"/>
                          <a:pt x="789373" y="1"/>
                          <a:pt x="933813" y="1"/>
                        </a:cubicBezTo>
                        <a:close/>
                        <a:moveTo>
                          <a:pt x="428988" y="1"/>
                        </a:moveTo>
                        <a:cubicBezTo>
                          <a:pt x="573428" y="1"/>
                          <a:pt x="656026" y="124218"/>
                          <a:pt x="656026" y="432578"/>
                        </a:cubicBezTo>
                        <a:cubicBezTo>
                          <a:pt x="656026" y="740937"/>
                          <a:pt x="568665" y="862674"/>
                          <a:pt x="428988" y="865154"/>
                        </a:cubicBezTo>
                        <a:cubicBezTo>
                          <a:pt x="289311" y="867634"/>
                          <a:pt x="204331" y="738457"/>
                          <a:pt x="201950" y="432578"/>
                        </a:cubicBezTo>
                        <a:cubicBezTo>
                          <a:pt x="199569" y="126698"/>
                          <a:pt x="284548" y="1"/>
                          <a:pt x="428988" y="1"/>
                        </a:cubicBezTo>
                        <a:close/>
                        <a:moveTo>
                          <a:pt x="0" y="0"/>
                        </a:moveTo>
                        <a:lnTo>
                          <a:pt x="106700" y="0"/>
                        </a:lnTo>
                        <a:lnTo>
                          <a:pt x="106700" y="865188"/>
                        </a:lnTo>
                        <a:lnTo>
                          <a:pt x="0" y="865188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08498FEF-07AA-6FE3-2079-79444D1CC2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42847" y="1361497"/>
                    <a:ext cx="213619" cy="210211"/>
                  </a:xfrm>
                  <a:custGeom>
                    <a:avLst/>
                    <a:gdLst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98642 w 1935490"/>
                      <a:gd name="connsiteY5" fmla="*/ 5235 h 1926487"/>
                      <a:gd name="connsiteX6" fmla="*/ 604827 w 1935490"/>
                      <a:gd name="connsiteY6" fmla="*/ 5235 h 1926487"/>
                      <a:gd name="connsiteX7" fmla="*/ 604827 w 1935490"/>
                      <a:gd name="connsiteY7" fmla="*/ 234126 h 1926487"/>
                      <a:gd name="connsiteX8" fmla="*/ 1014887 w 1935490"/>
                      <a:gd name="connsiteY8" fmla="*/ 234126 h 1926487"/>
                      <a:gd name="connsiteX9" fmla="*/ 1014887 w 1935490"/>
                      <a:gd name="connsiteY9" fmla="*/ 447890 h 1926487"/>
                      <a:gd name="connsiteX10" fmla="*/ 869464 w 1935490"/>
                      <a:gd name="connsiteY10" fmla="*/ 447890 h 1926487"/>
                      <a:gd name="connsiteX11" fmla="*/ 806787 w 1935490"/>
                      <a:gd name="connsiteY11" fmla="*/ 681801 h 1926487"/>
                      <a:gd name="connsiteX12" fmla="*/ 1034427 w 1935490"/>
                      <a:gd name="connsiteY12" fmla="*/ 681801 h 1926487"/>
                      <a:gd name="connsiteX13" fmla="*/ 1034427 w 1935490"/>
                      <a:gd name="connsiteY13" fmla="*/ 895565 h 1926487"/>
                      <a:gd name="connsiteX14" fmla="*/ 604827 w 1935490"/>
                      <a:gd name="connsiteY14" fmla="*/ 895565 h 1926487"/>
                      <a:gd name="connsiteX15" fmla="*/ 604827 w 1935490"/>
                      <a:gd name="connsiteY15" fmla="*/ 1018351 h 1926487"/>
                      <a:gd name="connsiteX16" fmla="*/ 1014887 w 1935490"/>
                      <a:gd name="connsiteY16" fmla="*/ 1018351 h 1926487"/>
                      <a:gd name="connsiteX17" fmla="*/ 1014887 w 1935490"/>
                      <a:gd name="connsiteY17" fmla="*/ 1232115 h 1926487"/>
                      <a:gd name="connsiteX18" fmla="*/ 711247 w 1935490"/>
                      <a:gd name="connsiteY18" fmla="*/ 1232115 h 1926487"/>
                      <a:gd name="connsiteX19" fmla="*/ 944115 w 1935490"/>
                      <a:gd name="connsiteY19" fmla="*/ 1464983 h 1926487"/>
                      <a:gd name="connsiteX20" fmla="*/ 798320 w 1935490"/>
                      <a:gd name="connsiteY20" fmla="*/ 1610778 h 1926487"/>
                      <a:gd name="connsiteX21" fmla="*/ 604827 w 1935490"/>
                      <a:gd name="connsiteY21" fmla="*/ 1417285 h 1926487"/>
                      <a:gd name="connsiteX22" fmla="*/ 604827 w 1935490"/>
                      <a:gd name="connsiteY22" fmla="*/ 1926487 h 1926487"/>
                      <a:gd name="connsiteX23" fmla="*/ 398642 w 1935490"/>
                      <a:gd name="connsiteY23" fmla="*/ 1926487 h 1926487"/>
                      <a:gd name="connsiteX24" fmla="*/ 398642 w 1935490"/>
                      <a:gd name="connsiteY24" fmla="*/ 1462802 h 1926487"/>
                      <a:gd name="connsiteX25" fmla="*/ 165791 w 1935490"/>
                      <a:gd name="connsiteY25" fmla="*/ 1777742 h 1926487"/>
                      <a:gd name="connsiteX26" fmla="*/ 0 w 1935490"/>
                      <a:gd name="connsiteY26" fmla="*/ 1655164 h 1926487"/>
                      <a:gd name="connsiteX27" fmla="*/ 312781 w 1935490"/>
                      <a:gd name="connsiteY27" fmla="*/ 1232115 h 1926487"/>
                      <a:gd name="connsiteX28" fmla="*/ 24777 w 1935490"/>
                      <a:gd name="connsiteY28" fmla="*/ 1232115 h 1926487"/>
                      <a:gd name="connsiteX29" fmla="*/ 24777 w 1935490"/>
                      <a:gd name="connsiteY29" fmla="*/ 1018351 h 1926487"/>
                      <a:gd name="connsiteX30" fmla="*/ 398642 w 1935490"/>
                      <a:gd name="connsiteY30" fmla="*/ 1018351 h 1926487"/>
                      <a:gd name="connsiteX31" fmla="*/ 398642 w 1935490"/>
                      <a:gd name="connsiteY31" fmla="*/ 895565 h 1926487"/>
                      <a:gd name="connsiteX32" fmla="*/ 5237 w 1935490"/>
                      <a:gd name="connsiteY32" fmla="*/ 895565 h 1926487"/>
                      <a:gd name="connsiteX33" fmla="*/ 5237 w 1935490"/>
                      <a:gd name="connsiteY33" fmla="*/ 681801 h 1926487"/>
                      <a:gd name="connsiteX34" fmla="*/ 260899 w 1935490"/>
                      <a:gd name="connsiteY34" fmla="*/ 681801 h 1926487"/>
                      <a:gd name="connsiteX35" fmla="*/ 150416 w 1935490"/>
                      <a:gd name="connsiteY35" fmla="*/ 490439 h 1926487"/>
                      <a:gd name="connsiteX36" fmla="*/ 224112 w 1935490"/>
                      <a:gd name="connsiteY36" fmla="*/ 447890 h 1926487"/>
                      <a:gd name="connsiteX37" fmla="*/ 24777 w 1935490"/>
                      <a:gd name="connsiteY37" fmla="*/ 447890 h 1926487"/>
                      <a:gd name="connsiteX38" fmla="*/ 24777 w 1935490"/>
                      <a:gd name="connsiteY38" fmla="*/ 234126 h 1926487"/>
                      <a:gd name="connsiteX39" fmla="*/ 398642 w 1935490"/>
                      <a:gd name="connsiteY39" fmla="*/ 234126 h 1926487"/>
                      <a:gd name="connsiteX40" fmla="*/ 1857313 w 1935490"/>
                      <a:gd name="connsiteY40" fmla="*/ 0 h 1926487"/>
                      <a:gd name="connsiteX41" fmla="*/ 1921586 w 1935490"/>
                      <a:gd name="connsiteY41" fmla="*/ 203873 h 1926487"/>
                      <a:gd name="connsiteX42" fmla="*/ 1296977 w 1935490"/>
                      <a:gd name="connsiteY42" fmla="*/ 400788 h 1926487"/>
                      <a:gd name="connsiteX43" fmla="*/ 1296977 w 1935490"/>
                      <a:gd name="connsiteY43" fmla="*/ 704026 h 1926487"/>
                      <a:gd name="connsiteX44" fmla="*/ 1935490 w 1935490"/>
                      <a:gd name="connsiteY44" fmla="*/ 704026 h 1926487"/>
                      <a:gd name="connsiteX45" fmla="*/ 1935490 w 1935490"/>
                      <a:gd name="connsiteY45" fmla="*/ 917790 h 1926487"/>
                      <a:gd name="connsiteX46" fmla="*/ 1684327 w 1935490"/>
                      <a:gd name="connsiteY46" fmla="*/ 917790 h 1926487"/>
                      <a:gd name="connsiteX47" fmla="*/ 1684327 w 1935490"/>
                      <a:gd name="connsiteY47" fmla="*/ 1926487 h 1926487"/>
                      <a:gd name="connsiteX48" fmla="*/ 1478142 w 1935490"/>
                      <a:gd name="connsiteY48" fmla="*/ 1926487 h 1926487"/>
                      <a:gd name="connsiteX49" fmla="*/ 1478142 w 1935490"/>
                      <a:gd name="connsiteY49" fmla="*/ 917790 h 1926487"/>
                      <a:gd name="connsiteX50" fmla="*/ 1296977 w 1935490"/>
                      <a:gd name="connsiteY50" fmla="*/ 917790 h 1926487"/>
                      <a:gd name="connsiteX51" fmla="*/ 1296977 w 1935490"/>
                      <a:gd name="connsiteY51" fmla="*/ 1366936 h 1926487"/>
                      <a:gd name="connsiteX52" fmla="*/ 1298365 w 1935490"/>
                      <a:gd name="connsiteY52" fmla="*/ 1367778 h 1926487"/>
                      <a:gd name="connsiteX53" fmla="*/ 1296977 w 1935490"/>
                      <a:gd name="connsiteY53" fmla="*/ 1370066 h 1926487"/>
                      <a:gd name="connsiteX54" fmla="*/ 1296977 w 1935490"/>
                      <a:gd name="connsiteY54" fmla="*/ 1377212 h 1926487"/>
                      <a:gd name="connsiteX55" fmla="*/ 1292641 w 1935490"/>
                      <a:gd name="connsiteY55" fmla="*/ 1377212 h 1926487"/>
                      <a:gd name="connsiteX56" fmla="*/ 966922 w 1935490"/>
                      <a:gd name="connsiteY56" fmla="*/ 1913999 h 1926487"/>
                      <a:gd name="connsiteX57" fmla="*/ 790650 w 1935490"/>
                      <a:gd name="connsiteY57" fmla="*/ 1807038 h 1926487"/>
                      <a:gd name="connsiteX58" fmla="*/ 1090792 w 1935490"/>
                      <a:gd name="connsiteY58" fmla="*/ 1312403 h 1926487"/>
                      <a:gd name="connsiteX59" fmla="*/ 1090792 w 1935490"/>
                      <a:gd name="connsiteY59" fmla="*/ 173510 h 1926487"/>
                      <a:gd name="connsiteX60" fmla="*/ 1296977 w 1935490"/>
                      <a:gd name="connsiteY60" fmla="*/ 173510 h 1926487"/>
                      <a:gd name="connsiteX61" fmla="*/ 1296977 w 1935490"/>
                      <a:gd name="connsiteY61" fmla="*/ 176653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90650 w 1935490"/>
                      <a:gd name="connsiteY58" fmla="*/ 1807038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21586 w 1935490"/>
                      <a:gd name="connsiteY43" fmla="*/ 203873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150416 w 1935490"/>
                      <a:gd name="connsiteY36" fmla="*/ 490439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63932 w 1935490"/>
                      <a:gd name="connsiteY0" fmla="*/ 447890 h 1926487"/>
                      <a:gd name="connsiteX1" fmla="*/ 479403 w 1935490"/>
                      <a:gd name="connsiteY1" fmla="*/ 647892 h 1926487"/>
                      <a:gd name="connsiteX2" fmla="*/ 420670 w 1935490"/>
                      <a:gd name="connsiteY2" fmla="*/ 681801 h 1926487"/>
                      <a:gd name="connsiteX3" fmla="*/ 593329 w 1935490"/>
                      <a:gd name="connsiteY3" fmla="*/ 681801 h 1926487"/>
                      <a:gd name="connsiteX4" fmla="*/ 656005 w 1935490"/>
                      <a:gd name="connsiteY4" fmla="*/ 447890 h 1926487"/>
                      <a:gd name="connsiteX5" fmla="*/ 363932 w 1935490"/>
                      <a:gd name="connsiteY5" fmla="*/ 447890 h 1926487"/>
                      <a:gd name="connsiteX6" fmla="*/ 398642 w 1935490"/>
                      <a:gd name="connsiteY6" fmla="*/ 5235 h 1926487"/>
                      <a:gd name="connsiteX7" fmla="*/ 604827 w 1935490"/>
                      <a:gd name="connsiteY7" fmla="*/ 5235 h 1926487"/>
                      <a:gd name="connsiteX8" fmla="*/ 604827 w 1935490"/>
                      <a:gd name="connsiteY8" fmla="*/ 234126 h 1926487"/>
                      <a:gd name="connsiteX9" fmla="*/ 1014887 w 1935490"/>
                      <a:gd name="connsiteY9" fmla="*/ 234126 h 1926487"/>
                      <a:gd name="connsiteX10" fmla="*/ 1014887 w 1935490"/>
                      <a:gd name="connsiteY10" fmla="*/ 447890 h 1926487"/>
                      <a:gd name="connsiteX11" fmla="*/ 869464 w 1935490"/>
                      <a:gd name="connsiteY11" fmla="*/ 447890 h 1926487"/>
                      <a:gd name="connsiteX12" fmla="*/ 806787 w 1935490"/>
                      <a:gd name="connsiteY12" fmla="*/ 681801 h 1926487"/>
                      <a:gd name="connsiteX13" fmla="*/ 1034427 w 1935490"/>
                      <a:gd name="connsiteY13" fmla="*/ 681801 h 1926487"/>
                      <a:gd name="connsiteX14" fmla="*/ 1034427 w 1935490"/>
                      <a:gd name="connsiteY14" fmla="*/ 895565 h 1926487"/>
                      <a:gd name="connsiteX15" fmla="*/ 604827 w 1935490"/>
                      <a:gd name="connsiteY15" fmla="*/ 895565 h 1926487"/>
                      <a:gd name="connsiteX16" fmla="*/ 604827 w 1935490"/>
                      <a:gd name="connsiteY16" fmla="*/ 1018351 h 1926487"/>
                      <a:gd name="connsiteX17" fmla="*/ 1014887 w 1935490"/>
                      <a:gd name="connsiteY17" fmla="*/ 1018351 h 1926487"/>
                      <a:gd name="connsiteX18" fmla="*/ 1014887 w 1935490"/>
                      <a:gd name="connsiteY18" fmla="*/ 1232115 h 1926487"/>
                      <a:gd name="connsiteX19" fmla="*/ 711247 w 1935490"/>
                      <a:gd name="connsiteY19" fmla="*/ 1232115 h 1926487"/>
                      <a:gd name="connsiteX20" fmla="*/ 944115 w 1935490"/>
                      <a:gd name="connsiteY20" fmla="*/ 1464983 h 1926487"/>
                      <a:gd name="connsiteX21" fmla="*/ 798320 w 1935490"/>
                      <a:gd name="connsiteY21" fmla="*/ 1610778 h 1926487"/>
                      <a:gd name="connsiteX22" fmla="*/ 604827 w 1935490"/>
                      <a:gd name="connsiteY22" fmla="*/ 1417285 h 1926487"/>
                      <a:gd name="connsiteX23" fmla="*/ 604827 w 1935490"/>
                      <a:gd name="connsiteY23" fmla="*/ 1926487 h 1926487"/>
                      <a:gd name="connsiteX24" fmla="*/ 398642 w 1935490"/>
                      <a:gd name="connsiteY24" fmla="*/ 1926487 h 1926487"/>
                      <a:gd name="connsiteX25" fmla="*/ 398642 w 1935490"/>
                      <a:gd name="connsiteY25" fmla="*/ 1462802 h 1926487"/>
                      <a:gd name="connsiteX26" fmla="*/ 165791 w 1935490"/>
                      <a:gd name="connsiteY26" fmla="*/ 1777742 h 1926487"/>
                      <a:gd name="connsiteX27" fmla="*/ 0 w 1935490"/>
                      <a:gd name="connsiteY27" fmla="*/ 1655164 h 1926487"/>
                      <a:gd name="connsiteX28" fmla="*/ 312781 w 1935490"/>
                      <a:gd name="connsiteY28" fmla="*/ 1232115 h 1926487"/>
                      <a:gd name="connsiteX29" fmla="*/ 24777 w 1935490"/>
                      <a:gd name="connsiteY29" fmla="*/ 1232115 h 1926487"/>
                      <a:gd name="connsiteX30" fmla="*/ 24777 w 1935490"/>
                      <a:gd name="connsiteY30" fmla="*/ 1018351 h 1926487"/>
                      <a:gd name="connsiteX31" fmla="*/ 398642 w 1935490"/>
                      <a:gd name="connsiteY31" fmla="*/ 1018351 h 1926487"/>
                      <a:gd name="connsiteX32" fmla="*/ 398642 w 1935490"/>
                      <a:gd name="connsiteY32" fmla="*/ 895565 h 1926487"/>
                      <a:gd name="connsiteX33" fmla="*/ 5237 w 1935490"/>
                      <a:gd name="connsiteY33" fmla="*/ 895565 h 1926487"/>
                      <a:gd name="connsiteX34" fmla="*/ 5237 w 1935490"/>
                      <a:gd name="connsiteY34" fmla="*/ 681801 h 1926487"/>
                      <a:gd name="connsiteX35" fmla="*/ 260899 w 1935490"/>
                      <a:gd name="connsiteY35" fmla="*/ 681801 h 1926487"/>
                      <a:gd name="connsiteX36" fmla="*/ 99616 w 1935490"/>
                      <a:gd name="connsiteY36" fmla="*/ 499964 h 1926487"/>
                      <a:gd name="connsiteX37" fmla="*/ 224112 w 1935490"/>
                      <a:gd name="connsiteY37" fmla="*/ 447890 h 1926487"/>
                      <a:gd name="connsiteX38" fmla="*/ 24777 w 1935490"/>
                      <a:gd name="connsiteY38" fmla="*/ 447890 h 1926487"/>
                      <a:gd name="connsiteX39" fmla="*/ 24777 w 1935490"/>
                      <a:gd name="connsiteY39" fmla="*/ 234126 h 1926487"/>
                      <a:gd name="connsiteX40" fmla="*/ 398642 w 1935490"/>
                      <a:gd name="connsiteY40" fmla="*/ 234126 h 1926487"/>
                      <a:gd name="connsiteX41" fmla="*/ 398642 w 1935490"/>
                      <a:gd name="connsiteY41" fmla="*/ 5235 h 1926487"/>
                      <a:gd name="connsiteX42" fmla="*/ 1857313 w 1935490"/>
                      <a:gd name="connsiteY42" fmla="*/ 0 h 1926487"/>
                      <a:gd name="connsiteX43" fmla="*/ 1934286 w 1935490"/>
                      <a:gd name="connsiteY43" fmla="*/ 251498 h 1926487"/>
                      <a:gd name="connsiteX44" fmla="*/ 1296977 w 1935490"/>
                      <a:gd name="connsiteY44" fmla="*/ 400788 h 1926487"/>
                      <a:gd name="connsiteX45" fmla="*/ 1296977 w 1935490"/>
                      <a:gd name="connsiteY45" fmla="*/ 704026 h 1926487"/>
                      <a:gd name="connsiteX46" fmla="*/ 1935490 w 1935490"/>
                      <a:gd name="connsiteY46" fmla="*/ 704026 h 1926487"/>
                      <a:gd name="connsiteX47" fmla="*/ 1935490 w 1935490"/>
                      <a:gd name="connsiteY47" fmla="*/ 917790 h 1926487"/>
                      <a:gd name="connsiteX48" fmla="*/ 1684327 w 1935490"/>
                      <a:gd name="connsiteY48" fmla="*/ 917790 h 1926487"/>
                      <a:gd name="connsiteX49" fmla="*/ 1684327 w 1935490"/>
                      <a:gd name="connsiteY49" fmla="*/ 1926487 h 1926487"/>
                      <a:gd name="connsiteX50" fmla="*/ 1478142 w 1935490"/>
                      <a:gd name="connsiteY50" fmla="*/ 1926487 h 1926487"/>
                      <a:gd name="connsiteX51" fmla="*/ 1478142 w 1935490"/>
                      <a:gd name="connsiteY51" fmla="*/ 917790 h 1926487"/>
                      <a:gd name="connsiteX52" fmla="*/ 1296977 w 1935490"/>
                      <a:gd name="connsiteY52" fmla="*/ 917790 h 1926487"/>
                      <a:gd name="connsiteX53" fmla="*/ 1296977 w 1935490"/>
                      <a:gd name="connsiteY53" fmla="*/ 1366936 h 1926487"/>
                      <a:gd name="connsiteX54" fmla="*/ 1298365 w 1935490"/>
                      <a:gd name="connsiteY54" fmla="*/ 1367778 h 1926487"/>
                      <a:gd name="connsiteX55" fmla="*/ 1296977 w 1935490"/>
                      <a:gd name="connsiteY55" fmla="*/ 1370066 h 1926487"/>
                      <a:gd name="connsiteX56" fmla="*/ 1296977 w 1935490"/>
                      <a:gd name="connsiteY56" fmla="*/ 1377212 h 1926487"/>
                      <a:gd name="connsiteX57" fmla="*/ 966922 w 1935490"/>
                      <a:gd name="connsiteY57" fmla="*/ 1913999 h 1926487"/>
                      <a:gd name="connsiteX58" fmla="*/ 755725 w 1935490"/>
                      <a:gd name="connsiteY58" fmla="*/ 1803863 h 1926487"/>
                      <a:gd name="connsiteX59" fmla="*/ 1090792 w 1935490"/>
                      <a:gd name="connsiteY59" fmla="*/ 1312403 h 1926487"/>
                      <a:gd name="connsiteX60" fmla="*/ 1090792 w 1935490"/>
                      <a:gd name="connsiteY60" fmla="*/ 173510 h 1926487"/>
                      <a:gd name="connsiteX61" fmla="*/ 1296977 w 1935490"/>
                      <a:gd name="connsiteY61" fmla="*/ 173510 h 1926487"/>
                      <a:gd name="connsiteX62" fmla="*/ 1296977 w 1935490"/>
                      <a:gd name="connsiteY62" fmla="*/ 176653 h 1926487"/>
                      <a:gd name="connsiteX63" fmla="*/ 1857313 w 1935490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66340 w 1957715"/>
                      <a:gd name="connsiteY20" fmla="*/ 1464983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  <a:gd name="connsiteX0" fmla="*/ 386157 w 1957715"/>
                      <a:gd name="connsiteY0" fmla="*/ 447890 h 1926487"/>
                      <a:gd name="connsiteX1" fmla="*/ 501628 w 1957715"/>
                      <a:gd name="connsiteY1" fmla="*/ 647892 h 1926487"/>
                      <a:gd name="connsiteX2" fmla="*/ 442895 w 1957715"/>
                      <a:gd name="connsiteY2" fmla="*/ 681801 h 1926487"/>
                      <a:gd name="connsiteX3" fmla="*/ 615554 w 1957715"/>
                      <a:gd name="connsiteY3" fmla="*/ 681801 h 1926487"/>
                      <a:gd name="connsiteX4" fmla="*/ 678230 w 1957715"/>
                      <a:gd name="connsiteY4" fmla="*/ 447890 h 1926487"/>
                      <a:gd name="connsiteX5" fmla="*/ 386157 w 1957715"/>
                      <a:gd name="connsiteY5" fmla="*/ 447890 h 1926487"/>
                      <a:gd name="connsiteX6" fmla="*/ 420867 w 1957715"/>
                      <a:gd name="connsiteY6" fmla="*/ 5235 h 1926487"/>
                      <a:gd name="connsiteX7" fmla="*/ 627052 w 1957715"/>
                      <a:gd name="connsiteY7" fmla="*/ 5235 h 1926487"/>
                      <a:gd name="connsiteX8" fmla="*/ 627052 w 1957715"/>
                      <a:gd name="connsiteY8" fmla="*/ 234126 h 1926487"/>
                      <a:gd name="connsiteX9" fmla="*/ 1037112 w 1957715"/>
                      <a:gd name="connsiteY9" fmla="*/ 234126 h 1926487"/>
                      <a:gd name="connsiteX10" fmla="*/ 1037112 w 1957715"/>
                      <a:gd name="connsiteY10" fmla="*/ 447890 h 1926487"/>
                      <a:gd name="connsiteX11" fmla="*/ 891689 w 1957715"/>
                      <a:gd name="connsiteY11" fmla="*/ 447890 h 1926487"/>
                      <a:gd name="connsiteX12" fmla="*/ 829012 w 1957715"/>
                      <a:gd name="connsiteY12" fmla="*/ 681801 h 1926487"/>
                      <a:gd name="connsiteX13" fmla="*/ 1056652 w 1957715"/>
                      <a:gd name="connsiteY13" fmla="*/ 681801 h 1926487"/>
                      <a:gd name="connsiteX14" fmla="*/ 1056652 w 1957715"/>
                      <a:gd name="connsiteY14" fmla="*/ 895565 h 1926487"/>
                      <a:gd name="connsiteX15" fmla="*/ 627052 w 1957715"/>
                      <a:gd name="connsiteY15" fmla="*/ 895565 h 1926487"/>
                      <a:gd name="connsiteX16" fmla="*/ 627052 w 1957715"/>
                      <a:gd name="connsiteY16" fmla="*/ 1018351 h 1926487"/>
                      <a:gd name="connsiteX17" fmla="*/ 1037112 w 1957715"/>
                      <a:gd name="connsiteY17" fmla="*/ 1018351 h 1926487"/>
                      <a:gd name="connsiteX18" fmla="*/ 1037112 w 1957715"/>
                      <a:gd name="connsiteY18" fmla="*/ 1232115 h 1926487"/>
                      <a:gd name="connsiteX19" fmla="*/ 733472 w 1957715"/>
                      <a:gd name="connsiteY19" fmla="*/ 1232115 h 1926487"/>
                      <a:gd name="connsiteX20" fmla="*/ 998090 w 1957715"/>
                      <a:gd name="connsiteY20" fmla="*/ 1417358 h 1926487"/>
                      <a:gd name="connsiteX21" fmla="*/ 820545 w 1957715"/>
                      <a:gd name="connsiteY21" fmla="*/ 1610778 h 1926487"/>
                      <a:gd name="connsiteX22" fmla="*/ 627052 w 1957715"/>
                      <a:gd name="connsiteY22" fmla="*/ 1417285 h 1926487"/>
                      <a:gd name="connsiteX23" fmla="*/ 627052 w 1957715"/>
                      <a:gd name="connsiteY23" fmla="*/ 1926487 h 1926487"/>
                      <a:gd name="connsiteX24" fmla="*/ 420867 w 1957715"/>
                      <a:gd name="connsiteY24" fmla="*/ 1926487 h 1926487"/>
                      <a:gd name="connsiteX25" fmla="*/ 420867 w 1957715"/>
                      <a:gd name="connsiteY25" fmla="*/ 1462802 h 1926487"/>
                      <a:gd name="connsiteX26" fmla="*/ 188016 w 1957715"/>
                      <a:gd name="connsiteY26" fmla="*/ 1777742 h 1926487"/>
                      <a:gd name="connsiteX27" fmla="*/ 0 w 1957715"/>
                      <a:gd name="connsiteY27" fmla="*/ 1648814 h 1926487"/>
                      <a:gd name="connsiteX28" fmla="*/ 335006 w 1957715"/>
                      <a:gd name="connsiteY28" fmla="*/ 1232115 h 1926487"/>
                      <a:gd name="connsiteX29" fmla="*/ 47002 w 1957715"/>
                      <a:gd name="connsiteY29" fmla="*/ 1232115 h 1926487"/>
                      <a:gd name="connsiteX30" fmla="*/ 47002 w 1957715"/>
                      <a:gd name="connsiteY30" fmla="*/ 1018351 h 1926487"/>
                      <a:gd name="connsiteX31" fmla="*/ 420867 w 1957715"/>
                      <a:gd name="connsiteY31" fmla="*/ 1018351 h 1926487"/>
                      <a:gd name="connsiteX32" fmla="*/ 420867 w 1957715"/>
                      <a:gd name="connsiteY32" fmla="*/ 895565 h 1926487"/>
                      <a:gd name="connsiteX33" fmla="*/ 27462 w 1957715"/>
                      <a:gd name="connsiteY33" fmla="*/ 895565 h 1926487"/>
                      <a:gd name="connsiteX34" fmla="*/ 27462 w 1957715"/>
                      <a:gd name="connsiteY34" fmla="*/ 681801 h 1926487"/>
                      <a:gd name="connsiteX35" fmla="*/ 283124 w 1957715"/>
                      <a:gd name="connsiteY35" fmla="*/ 681801 h 1926487"/>
                      <a:gd name="connsiteX36" fmla="*/ 121841 w 1957715"/>
                      <a:gd name="connsiteY36" fmla="*/ 499964 h 1926487"/>
                      <a:gd name="connsiteX37" fmla="*/ 246337 w 1957715"/>
                      <a:gd name="connsiteY37" fmla="*/ 447890 h 1926487"/>
                      <a:gd name="connsiteX38" fmla="*/ 47002 w 1957715"/>
                      <a:gd name="connsiteY38" fmla="*/ 447890 h 1926487"/>
                      <a:gd name="connsiteX39" fmla="*/ 47002 w 1957715"/>
                      <a:gd name="connsiteY39" fmla="*/ 234126 h 1926487"/>
                      <a:gd name="connsiteX40" fmla="*/ 420867 w 1957715"/>
                      <a:gd name="connsiteY40" fmla="*/ 234126 h 1926487"/>
                      <a:gd name="connsiteX41" fmla="*/ 420867 w 1957715"/>
                      <a:gd name="connsiteY41" fmla="*/ 5235 h 1926487"/>
                      <a:gd name="connsiteX42" fmla="*/ 1879538 w 1957715"/>
                      <a:gd name="connsiteY42" fmla="*/ 0 h 1926487"/>
                      <a:gd name="connsiteX43" fmla="*/ 1956511 w 1957715"/>
                      <a:gd name="connsiteY43" fmla="*/ 251498 h 1926487"/>
                      <a:gd name="connsiteX44" fmla="*/ 1319202 w 1957715"/>
                      <a:gd name="connsiteY44" fmla="*/ 400788 h 1926487"/>
                      <a:gd name="connsiteX45" fmla="*/ 1319202 w 1957715"/>
                      <a:gd name="connsiteY45" fmla="*/ 704026 h 1926487"/>
                      <a:gd name="connsiteX46" fmla="*/ 1957715 w 1957715"/>
                      <a:gd name="connsiteY46" fmla="*/ 704026 h 1926487"/>
                      <a:gd name="connsiteX47" fmla="*/ 1957715 w 1957715"/>
                      <a:gd name="connsiteY47" fmla="*/ 917790 h 1926487"/>
                      <a:gd name="connsiteX48" fmla="*/ 1706552 w 1957715"/>
                      <a:gd name="connsiteY48" fmla="*/ 917790 h 1926487"/>
                      <a:gd name="connsiteX49" fmla="*/ 1706552 w 1957715"/>
                      <a:gd name="connsiteY49" fmla="*/ 1926487 h 1926487"/>
                      <a:gd name="connsiteX50" fmla="*/ 1500367 w 1957715"/>
                      <a:gd name="connsiteY50" fmla="*/ 1926487 h 1926487"/>
                      <a:gd name="connsiteX51" fmla="*/ 1500367 w 1957715"/>
                      <a:gd name="connsiteY51" fmla="*/ 917790 h 1926487"/>
                      <a:gd name="connsiteX52" fmla="*/ 1319202 w 1957715"/>
                      <a:gd name="connsiteY52" fmla="*/ 917790 h 1926487"/>
                      <a:gd name="connsiteX53" fmla="*/ 1319202 w 1957715"/>
                      <a:gd name="connsiteY53" fmla="*/ 1366936 h 1926487"/>
                      <a:gd name="connsiteX54" fmla="*/ 1320590 w 1957715"/>
                      <a:gd name="connsiteY54" fmla="*/ 1367778 h 1926487"/>
                      <a:gd name="connsiteX55" fmla="*/ 1319202 w 1957715"/>
                      <a:gd name="connsiteY55" fmla="*/ 1370066 h 1926487"/>
                      <a:gd name="connsiteX56" fmla="*/ 1319202 w 1957715"/>
                      <a:gd name="connsiteY56" fmla="*/ 1377212 h 1926487"/>
                      <a:gd name="connsiteX57" fmla="*/ 989147 w 1957715"/>
                      <a:gd name="connsiteY57" fmla="*/ 1913999 h 1926487"/>
                      <a:gd name="connsiteX58" fmla="*/ 777950 w 1957715"/>
                      <a:gd name="connsiteY58" fmla="*/ 1803863 h 1926487"/>
                      <a:gd name="connsiteX59" fmla="*/ 1113017 w 1957715"/>
                      <a:gd name="connsiteY59" fmla="*/ 1312403 h 1926487"/>
                      <a:gd name="connsiteX60" fmla="*/ 1113017 w 1957715"/>
                      <a:gd name="connsiteY60" fmla="*/ 173510 h 1926487"/>
                      <a:gd name="connsiteX61" fmla="*/ 1319202 w 1957715"/>
                      <a:gd name="connsiteY61" fmla="*/ 173510 h 1926487"/>
                      <a:gd name="connsiteX62" fmla="*/ 1319202 w 1957715"/>
                      <a:gd name="connsiteY62" fmla="*/ 176653 h 1926487"/>
                      <a:gd name="connsiteX63" fmla="*/ 1879538 w 1957715"/>
                      <a:gd name="connsiteY63" fmla="*/ 0 h 1926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957715" h="1926487">
                        <a:moveTo>
                          <a:pt x="386157" y="447890"/>
                        </a:moveTo>
                        <a:lnTo>
                          <a:pt x="501628" y="647892"/>
                        </a:lnTo>
                        <a:lnTo>
                          <a:pt x="442895" y="681801"/>
                        </a:lnTo>
                        <a:lnTo>
                          <a:pt x="615554" y="681801"/>
                        </a:lnTo>
                        <a:lnTo>
                          <a:pt x="678230" y="447890"/>
                        </a:lnTo>
                        <a:lnTo>
                          <a:pt x="386157" y="447890"/>
                        </a:lnTo>
                        <a:close/>
                        <a:moveTo>
                          <a:pt x="420867" y="5235"/>
                        </a:moveTo>
                        <a:lnTo>
                          <a:pt x="627052" y="5235"/>
                        </a:lnTo>
                        <a:lnTo>
                          <a:pt x="627052" y="234126"/>
                        </a:lnTo>
                        <a:lnTo>
                          <a:pt x="1037112" y="234126"/>
                        </a:lnTo>
                        <a:lnTo>
                          <a:pt x="1037112" y="447890"/>
                        </a:lnTo>
                        <a:lnTo>
                          <a:pt x="891689" y="447890"/>
                        </a:lnTo>
                        <a:lnTo>
                          <a:pt x="829012" y="681801"/>
                        </a:lnTo>
                        <a:lnTo>
                          <a:pt x="1056652" y="681801"/>
                        </a:lnTo>
                        <a:lnTo>
                          <a:pt x="1056652" y="895565"/>
                        </a:lnTo>
                        <a:lnTo>
                          <a:pt x="627052" y="895565"/>
                        </a:lnTo>
                        <a:lnTo>
                          <a:pt x="627052" y="1018351"/>
                        </a:lnTo>
                        <a:lnTo>
                          <a:pt x="1037112" y="1018351"/>
                        </a:lnTo>
                        <a:lnTo>
                          <a:pt x="1037112" y="1232115"/>
                        </a:lnTo>
                        <a:lnTo>
                          <a:pt x="733472" y="1232115"/>
                        </a:lnTo>
                        <a:lnTo>
                          <a:pt x="998090" y="1417358"/>
                        </a:lnTo>
                        <a:lnTo>
                          <a:pt x="820545" y="1610778"/>
                        </a:lnTo>
                        <a:lnTo>
                          <a:pt x="627052" y="1417285"/>
                        </a:lnTo>
                        <a:lnTo>
                          <a:pt x="627052" y="1926487"/>
                        </a:lnTo>
                        <a:lnTo>
                          <a:pt x="420867" y="1926487"/>
                        </a:lnTo>
                        <a:lnTo>
                          <a:pt x="420867" y="1462802"/>
                        </a:lnTo>
                        <a:lnTo>
                          <a:pt x="188016" y="1777742"/>
                        </a:lnTo>
                        <a:lnTo>
                          <a:pt x="0" y="1648814"/>
                        </a:lnTo>
                        <a:lnTo>
                          <a:pt x="335006" y="1232115"/>
                        </a:lnTo>
                        <a:lnTo>
                          <a:pt x="47002" y="1232115"/>
                        </a:lnTo>
                        <a:lnTo>
                          <a:pt x="47002" y="1018351"/>
                        </a:lnTo>
                        <a:lnTo>
                          <a:pt x="420867" y="1018351"/>
                        </a:lnTo>
                        <a:lnTo>
                          <a:pt x="420867" y="895565"/>
                        </a:lnTo>
                        <a:lnTo>
                          <a:pt x="27462" y="895565"/>
                        </a:lnTo>
                        <a:lnTo>
                          <a:pt x="27462" y="681801"/>
                        </a:lnTo>
                        <a:lnTo>
                          <a:pt x="283124" y="681801"/>
                        </a:lnTo>
                        <a:lnTo>
                          <a:pt x="121841" y="499964"/>
                        </a:lnTo>
                        <a:lnTo>
                          <a:pt x="246337" y="447890"/>
                        </a:lnTo>
                        <a:lnTo>
                          <a:pt x="47002" y="447890"/>
                        </a:lnTo>
                        <a:lnTo>
                          <a:pt x="47002" y="234126"/>
                        </a:lnTo>
                        <a:lnTo>
                          <a:pt x="420867" y="234126"/>
                        </a:lnTo>
                        <a:lnTo>
                          <a:pt x="420867" y="5235"/>
                        </a:lnTo>
                        <a:close/>
                        <a:moveTo>
                          <a:pt x="1879538" y="0"/>
                        </a:moveTo>
                        <a:lnTo>
                          <a:pt x="1956511" y="251498"/>
                        </a:lnTo>
                        <a:lnTo>
                          <a:pt x="1319202" y="400788"/>
                        </a:lnTo>
                        <a:lnTo>
                          <a:pt x="1319202" y="704026"/>
                        </a:lnTo>
                        <a:lnTo>
                          <a:pt x="1957715" y="704026"/>
                        </a:lnTo>
                        <a:lnTo>
                          <a:pt x="1957715" y="917790"/>
                        </a:lnTo>
                        <a:lnTo>
                          <a:pt x="1706552" y="917790"/>
                        </a:lnTo>
                        <a:lnTo>
                          <a:pt x="1706552" y="1926487"/>
                        </a:lnTo>
                        <a:lnTo>
                          <a:pt x="1500367" y="1926487"/>
                        </a:lnTo>
                        <a:lnTo>
                          <a:pt x="1500367" y="917790"/>
                        </a:lnTo>
                        <a:lnTo>
                          <a:pt x="1319202" y="917790"/>
                        </a:lnTo>
                        <a:lnTo>
                          <a:pt x="1319202" y="1366936"/>
                        </a:lnTo>
                        <a:lnTo>
                          <a:pt x="1320590" y="1367778"/>
                        </a:lnTo>
                        <a:lnTo>
                          <a:pt x="1319202" y="1370066"/>
                        </a:lnTo>
                        <a:lnTo>
                          <a:pt x="1319202" y="1377212"/>
                        </a:lnTo>
                        <a:lnTo>
                          <a:pt x="989147" y="1913999"/>
                        </a:lnTo>
                        <a:lnTo>
                          <a:pt x="777950" y="1803863"/>
                        </a:lnTo>
                        <a:lnTo>
                          <a:pt x="1113017" y="1312403"/>
                        </a:lnTo>
                        <a:lnTo>
                          <a:pt x="1113017" y="173510"/>
                        </a:lnTo>
                        <a:lnTo>
                          <a:pt x="1319202" y="173510"/>
                        </a:lnTo>
                        <a:lnTo>
                          <a:pt x="1319202" y="176653"/>
                        </a:lnTo>
                        <a:lnTo>
                          <a:pt x="1879538" y="0"/>
                        </a:lnTo>
                        <a:close/>
                      </a:path>
                    </a:pathLst>
                  </a:custGeom>
                  <a:solidFill>
                    <a:srgbClr val="2D526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6077FDD6-2051-4B13-1451-B8C7B4705A77}"/>
                  </a:ext>
                </a:extLst>
              </p:cNvPr>
              <p:cNvSpPr/>
              <p:nvPr/>
            </p:nvSpPr>
            <p:spPr bwMode="auto">
              <a:xfrm>
                <a:off x="6665189" y="3838397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E06D099-626A-7690-3EF0-8ACE21DD9E50}"/>
                  </a:ext>
                </a:extLst>
              </p:cNvPr>
              <p:cNvSpPr/>
              <p:nvPr/>
            </p:nvSpPr>
            <p:spPr bwMode="auto">
              <a:xfrm flipH="1">
                <a:off x="6665189" y="3838397"/>
                <a:ext cx="2511153" cy="2511153"/>
              </a:xfrm>
              <a:custGeom>
                <a:avLst/>
                <a:gdLst>
                  <a:gd name="connsiteX0" fmla="*/ 2994109 w 3068688"/>
                  <a:gd name="connsiteY0" fmla="*/ 0 h 3068688"/>
                  <a:gd name="connsiteX1" fmla="*/ 3068688 w 3068688"/>
                  <a:gd name="connsiteY1" fmla="*/ 74579 h 3068688"/>
                  <a:gd name="connsiteX2" fmla="*/ 74580 w 3068688"/>
                  <a:gd name="connsiteY2" fmla="*/ 3068688 h 3068688"/>
                  <a:gd name="connsiteX3" fmla="*/ 0 w 3068688"/>
                  <a:gd name="connsiteY3" fmla="*/ 2994108 h 3068688"/>
                  <a:gd name="connsiteX4" fmla="*/ 2994109 w 3068688"/>
                  <a:gd name="connsiteY4" fmla="*/ 0 h 3068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8688" h="3068688">
                    <a:moveTo>
                      <a:pt x="2994109" y="0"/>
                    </a:moveTo>
                    <a:lnTo>
                      <a:pt x="3068688" y="74579"/>
                    </a:lnTo>
                    <a:lnTo>
                      <a:pt x="74580" y="3068688"/>
                    </a:lnTo>
                    <a:lnTo>
                      <a:pt x="0" y="2994108"/>
                    </a:lnTo>
                    <a:lnTo>
                      <a:pt x="2994109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E682C6B8-B729-3032-EB97-DE57F7E877CD}"/>
                </a:ext>
              </a:extLst>
            </p:cNvPr>
            <p:cNvSpPr txBox="1"/>
            <p:nvPr/>
          </p:nvSpPr>
          <p:spPr>
            <a:xfrm>
              <a:off x="6968491" y="5820507"/>
              <a:ext cx="1896930" cy="2494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新千円札使用不可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4390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128313</TotalTime>
  <Words>41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pptxm65_新紙幣は使用できませんマーク</dc:title>
  <dc:subject>pptxm65_新紙幣は使用できませんマーク</dc:subject>
  <dc:creator>でじけろお</dc:creator>
  <cp:revision>1</cp:revision>
  <dcterms:created xsi:type="dcterms:W3CDTF">2018-05-20T00:31:01Z</dcterms:created>
  <dcterms:modified xsi:type="dcterms:W3CDTF">2024-07-16T09:58:01Z</dcterms:modified>
  <cp:version>1</cp:version>
</cp:coreProperties>
</file>